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0C2F-1110-4FC1-A738-AFAFDD0B3487}" type="datetimeFigureOut">
              <a:rPr lang="en-GB" smtClean="0"/>
              <a:t>16/05/2012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D56-5355-4A05-A4BF-1CF7F92A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0C2F-1110-4FC1-A738-AFAFDD0B3487}" type="datetimeFigureOut">
              <a:rPr lang="en-GB" smtClean="0"/>
              <a:t>16/05/2012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D56-5355-4A05-A4BF-1CF7F92A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7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0C2F-1110-4FC1-A738-AFAFDD0B3487}" type="datetimeFigureOut">
              <a:rPr lang="en-GB" smtClean="0"/>
              <a:t>16/05/2012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D56-5355-4A05-A4BF-1CF7F92A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2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0C2F-1110-4FC1-A738-AFAFDD0B3487}" type="datetimeFigureOut">
              <a:rPr lang="en-GB" smtClean="0"/>
              <a:t>16/05/2012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D56-5355-4A05-A4BF-1CF7F92A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93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0C2F-1110-4FC1-A738-AFAFDD0B3487}" type="datetimeFigureOut">
              <a:rPr lang="en-GB" smtClean="0"/>
              <a:t>16/05/2012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D56-5355-4A05-A4BF-1CF7F92A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87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0C2F-1110-4FC1-A738-AFAFDD0B3487}" type="datetimeFigureOut">
              <a:rPr lang="en-GB" smtClean="0"/>
              <a:t>16/05/2012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D56-5355-4A05-A4BF-1CF7F92A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7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0C2F-1110-4FC1-A738-AFAFDD0B3487}" type="datetimeFigureOut">
              <a:rPr lang="en-GB" smtClean="0"/>
              <a:t>16/05/2012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D56-5355-4A05-A4BF-1CF7F92A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7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0C2F-1110-4FC1-A738-AFAFDD0B3487}" type="datetimeFigureOut">
              <a:rPr lang="en-GB" smtClean="0"/>
              <a:t>16/05/2012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D56-5355-4A05-A4BF-1CF7F92A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59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0C2F-1110-4FC1-A738-AFAFDD0B3487}" type="datetimeFigureOut">
              <a:rPr lang="en-GB" smtClean="0"/>
              <a:t>16/05/2012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D56-5355-4A05-A4BF-1CF7F92A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1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0C2F-1110-4FC1-A738-AFAFDD0B3487}" type="datetimeFigureOut">
              <a:rPr lang="en-GB" smtClean="0"/>
              <a:t>16/05/2012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D56-5355-4A05-A4BF-1CF7F92A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6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0C2F-1110-4FC1-A738-AFAFDD0B3487}" type="datetimeFigureOut">
              <a:rPr lang="en-GB" smtClean="0"/>
              <a:t>16/05/2012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FD56-5355-4A05-A4BF-1CF7F92A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0C2F-1110-4FC1-A738-AFAFDD0B3487}" type="datetimeFigureOut">
              <a:rPr lang="en-GB" smtClean="0"/>
              <a:t>16/05/2012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FD56-5355-4A05-A4BF-1CF7F92A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04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2636"/>
            <a:ext cx="7235789" cy="289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01013" y="40466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2061, 3267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49" y="3068960"/>
            <a:ext cx="3696072" cy="295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5066" y="281228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median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3047603"/>
            <a:ext cx="3524746" cy="281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2160" y="2852936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autocorr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97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Meroni</dc:creator>
  <cp:lastModifiedBy>Michele Meroni</cp:lastModifiedBy>
  <cp:revision>3</cp:revision>
  <dcterms:created xsi:type="dcterms:W3CDTF">2012-05-08T07:31:54Z</dcterms:created>
  <dcterms:modified xsi:type="dcterms:W3CDTF">2012-05-16T15:37:07Z</dcterms:modified>
</cp:coreProperties>
</file>