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2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9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176A-D1D2-46CA-84DA-8E013CA1885A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F95A-8B3A-44DC-B4FC-AA0F2FDB4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9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9592" y="1988840"/>
            <a:ext cx="7210999" cy="3317403"/>
            <a:chOff x="899592" y="1988840"/>
            <a:chExt cx="7210999" cy="33174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988840"/>
              <a:ext cx="7210999" cy="3317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31640" y="2232023"/>
              <a:ext cx="2448272" cy="266429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47864" y="2232023"/>
              <a:ext cx="2448272" cy="26642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65909" y="2159776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tx2"/>
                  </a:solidFill>
                </a:rPr>
                <a:t>Band 1</a:t>
              </a:r>
              <a:endParaRPr lang="en-GB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86937" y="2164906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C00000"/>
                  </a:solidFill>
                </a:rPr>
                <a:t>Band 1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5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2</cp:revision>
  <dcterms:created xsi:type="dcterms:W3CDTF">2011-08-12T09:29:33Z</dcterms:created>
  <dcterms:modified xsi:type="dcterms:W3CDTF">2011-08-12T09:36:59Z</dcterms:modified>
</cp:coreProperties>
</file>