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9431" y="59174"/>
            <a:ext cx="8712051" cy="6420208"/>
            <a:chOff x="149431" y="59174"/>
            <a:chExt cx="8712051" cy="6420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817132"/>
              <a:ext cx="5905279" cy="303750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4775" y="144780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18°N, 2°W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0738" y="4865132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8°45’N, 16°E</a:t>
              </a:r>
              <a:endParaRPr lang="en-GB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31" y="59174"/>
              <a:ext cx="4281488" cy="1214438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>
              <a:off x="2290175" y="1273612"/>
              <a:ext cx="2110264" cy="12409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994" y="59174"/>
              <a:ext cx="4281488" cy="1214438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4579994" y="1273612"/>
              <a:ext cx="2140744" cy="1850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31" y="5264944"/>
              <a:ext cx="4281488" cy="121443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>
              <a:stCxn id="19" idx="0"/>
            </p:cNvCxnSpPr>
            <p:nvPr/>
          </p:nvCxnSpPr>
          <p:spPr>
            <a:xfrm flipV="1">
              <a:off x="2290175" y="3657600"/>
              <a:ext cx="834025" cy="16073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994" y="5264944"/>
              <a:ext cx="4281488" cy="1214438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3733800" y="4114800"/>
              <a:ext cx="2986938" cy="11501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6527" y="164068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rgbClr val="FF0000"/>
                  </a:solidFill>
                </a:rPr>
                <a:t>A)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5927" y="539940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rgbClr val="FF0000"/>
                  </a:solidFill>
                </a:rPr>
                <a:t>C)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86418" y="17431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rgbClr val="FF0000"/>
                  </a:solidFill>
                </a:rPr>
                <a:t>B)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6800" y="541020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rgbClr val="FF0000"/>
                  </a:solidFill>
                </a:rPr>
                <a:t>D)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30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Meroni</dc:creator>
  <cp:lastModifiedBy>Michele Meroni</cp:lastModifiedBy>
  <cp:revision>3</cp:revision>
  <dcterms:created xsi:type="dcterms:W3CDTF">2006-08-16T00:00:00Z</dcterms:created>
  <dcterms:modified xsi:type="dcterms:W3CDTF">2011-02-17T17:14:35Z</dcterms:modified>
</cp:coreProperties>
</file>