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17132"/>
            <a:ext cx="5905279" cy="3037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775" y="14478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18°N, 2°W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20738" y="486513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8°45’N, 16°E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5</cp:revision>
  <dcterms:created xsi:type="dcterms:W3CDTF">2006-08-16T00:00:00Z</dcterms:created>
  <dcterms:modified xsi:type="dcterms:W3CDTF">2011-02-25T10:26:43Z</dcterms:modified>
</cp:coreProperties>
</file>