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6" autoAdjust="0"/>
    <p:restoredTop sz="94660"/>
  </p:normalViewPr>
  <p:slideViewPr>
    <p:cSldViewPr>
      <p:cViewPr>
        <p:scale>
          <a:sx n="100" d="100"/>
          <a:sy n="100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3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3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0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2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1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6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1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4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7AE01-CB3E-4E0D-8F1F-BCCC6C41D3FF}" type="datetimeFigureOut">
              <a:rPr lang="en-GB" smtClean="0"/>
              <a:t>17/09/2012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6322-4B57-4D7F-A680-70E74BBA8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" y="908720"/>
            <a:ext cx="3994916" cy="319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864293"/>
            <a:ext cx="405045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69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3696072" cy="295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24944"/>
            <a:ext cx="4398150" cy="351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2656"/>
            <a:ext cx="5653305" cy="226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74098"/>
            <a:ext cx="6173416" cy="246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3573016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= </a:t>
            </a:r>
            <a:r>
              <a:rPr lang="en-GB" b="1" dirty="0" smtClean="0"/>
              <a:t>1020</a:t>
            </a:r>
          </a:p>
          <a:p>
            <a:r>
              <a:rPr lang="en-GB" dirty="0" smtClean="0"/>
              <a:t>line   </a:t>
            </a:r>
            <a:r>
              <a:rPr lang="en-GB" dirty="0"/>
              <a:t>= </a:t>
            </a:r>
            <a:r>
              <a:rPr lang="en-GB" b="1" dirty="0" smtClean="0"/>
              <a:t>2260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9522" y="44624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= </a:t>
            </a:r>
            <a:r>
              <a:rPr lang="en-GB" b="1" dirty="0" smtClean="0"/>
              <a:t>2175</a:t>
            </a:r>
          </a:p>
          <a:p>
            <a:r>
              <a:rPr lang="en-GB" dirty="0" smtClean="0"/>
              <a:t>line   </a:t>
            </a:r>
            <a:r>
              <a:rPr lang="en-GB" dirty="0"/>
              <a:t>= </a:t>
            </a:r>
            <a:r>
              <a:rPr lang="en-GB" b="1" dirty="0" smtClean="0"/>
              <a:t>3373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00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9522" y="44624"/>
            <a:ext cx="1548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= </a:t>
            </a:r>
            <a:r>
              <a:rPr lang="en-GB" b="1" dirty="0" smtClean="0"/>
              <a:t>2091</a:t>
            </a:r>
          </a:p>
          <a:p>
            <a:r>
              <a:rPr lang="en-GB" dirty="0" smtClean="0"/>
              <a:t>line   </a:t>
            </a:r>
            <a:r>
              <a:rPr lang="en-GB" dirty="0"/>
              <a:t>= </a:t>
            </a:r>
            <a:r>
              <a:rPr lang="en-GB" b="1" dirty="0" smtClean="0"/>
              <a:t>3360</a:t>
            </a:r>
          </a:p>
          <a:p>
            <a:r>
              <a:rPr lang="en-GB" dirty="0" err="1" smtClean="0"/>
              <a:t>LombRat</a:t>
            </a:r>
            <a:r>
              <a:rPr lang="en-GB" dirty="0" smtClean="0"/>
              <a:t> = </a:t>
            </a:r>
            <a:r>
              <a:rPr lang="en-GB" b="1" dirty="0" smtClean="0"/>
              <a:t>1.2</a:t>
            </a:r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45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5104"/>
            <a:ext cx="45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958" y="1708656"/>
            <a:ext cx="225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260648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Autocorrelogram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276872"/>
            <a:ext cx="309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Lomb Normalized </a:t>
            </a:r>
            <a:r>
              <a:rPr lang="en-GB" dirty="0" err="1"/>
              <a:t>Periodogram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64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3729"/>
            <a:ext cx="45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43000"/>
            <a:ext cx="45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9522" y="44624"/>
            <a:ext cx="1548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= </a:t>
            </a:r>
            <a:r>
              <a:rPr lang="en-GB" b="1" dirty="0" smtClean="0"/>
              <a:t>2050</a:t>
            </a:r>
          </a:p>
          <a:p>
            <a:r>
              <a:rPr lang="en-GB" dirty="0" smtClean="0"/>
              <a:t>line   </a:t>
            </a:r>
            <a:r>
              <a:rPr lang="en-GB" dirty="0"/>
              <a:t>= </a:t>
            </a:r>
            <a:r>
              <a:rPr lang="en-GB" b="1" dirty="0" smtClean="0"/>
              <a:t>3387</a:t>
            </a:r>
          </a:p>
          <a:p>
            <a:r>
              <a:rPr lang="en-GB" dirty="0" err="1" smtClean="0"/>
              <a:t>LombRat</a:t>
            </a:r>
            <a:r>
              <a:rPr lang="en-GB" dirty="0" smtClean="0"/>
              <a:t> = </a:t>
            </a:r>
            <a:r>
              <a:rPr lang="en-GB" b="1" dirty="0" smtClean="0"/>
              <a:t>3.0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260648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Autocorrelogram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276872"/>
            <a:ext cx="309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Lomb Normalized </a:t>
            </a:r>
            <a:r>
              <a:rPr lang="en-GB" dirty="0" err="1"/>
              <a:t>Periodogram</a:t>
            </a:r>
            <a:endParaRPr lang="en-GB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90600"/>
            <a:ext cx="225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94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9522" y="44624"/>
            <a:ext cx="16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= </a:t>
            </a:r>
            <a:r>
              <a:rPr lang="en-GB" b="1" dirty="0" smtClean="0"/>
              <a:t>2046</a:t>
            </a:r>
          </a:p>
          <a:p>
            <a:r>
              <a:rPr lang="en-GB" dirty="0" smtClean="0"/>
              <a:t>line   </a:t>
            </a:r>
            <a:r>
              <a:rPr lang="en-GB" dirty="0"/>
              <a:t>= </a:t>
            </a:r>
            <a:r>
              <a:rPr lang="en-GB" b="1" dirty="0" smtClean="0"/>
              <a:t>3389</a:t>
            </a:r>
          </a:p>
          <a:p>
            <a:r>
              <a:rPr lang="en-GB" dirty="0" err="1" smtClean="0"/>
              <a:t>LombRat</a:t>
            </a:r>
            <a:r>
              <a:rPr lang="en-GB" dirty="0" smtClean="0"/>
              <a:t> = </a:t>
            </a:r>
            <a:r>
              <a:rPr lang="en-GB" b="1" dirty="0" smtClean="0"/>
              <a:t>4.96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260648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Autocorrelogram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276872"/>
            <a:ext cx="309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Lomb Normalized </a:t>
            </a:r>
            <a:r>
              <a:rPr lang="en-GB" dirty="0" err="1"/>
              <a:t>Periodogram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3136"/>
            <a:ext cx="45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64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9522" y="44624"/>
            <a:ext cx="16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= </a:t>
            </a:r>
            <a:r>
              <a:rPr lang="en-GB" b="1" dirty="0" smtClean="0"/>
              <a:t>1905</a:t>
            </a:r>
          </a:p>
          <a:p>
            <a:r>
              <a:rPr lang="en-GB" dirty="0" smtClean="0"/>
              <a:t>line   </a:t>
            </a:r>
            <a:r>
              <a:rPr lang="en-GB" dirty="0"/>
              <a:t>= </a:t>
            </a:r>
            <a:r>
              <a:rPr lang="en-GB" b="1" dirty="0" smtClean="0"/>
              <a:t>3383</a:t>
            </a:r>
          </a:p>
          <a:p>
            <a:r>
              <a:rPr lang="en-GB" dirty="0" err="1" smtClean="0"/>
              <a:t>LombRat</a:t>
            </a:r>
            <a:r>
              <a:rPr lang="en-GB" dirty="0" smtClean="0"/>
              <a:t> = </a:t>
            </a:r>
            <a:r>
              <a:rPr lang="en-GB" b="1" dirty="0" smtClean="0"/>
              <a:t>5.58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260648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Autocorrelogram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276872"/>
            <a:ext cx="309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Lomb Normalized </a:t>
            </a:r>
            <a:r>
              <a:rPr lang="en-GB" dirty="0" err="1"/>
              <a:t>Periodogram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" y="3140968"/>
            <a:ext cx="45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45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12048</TotalTime>
  <Words>64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Meroni</dc:creator>
  <cp:lastModifiedBy>Michele Meroni</cp:lastModifiedBy>
  <cp:revision>14</cp:revision>
  <dcterms:created xsi:type="dcterms:W3CDTF">2012-08-31T07:32:41Z</dcterms:created>
  <dcterms:modified xsi:type="dcterms:W3CDTF">2012-09-18T15:38:36Z</dcterms:modified>
</cp:coreProperties>
</file>