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60"/>
  </p:normalViewPr>
  <p:slideViewPr>
    <p:cSldViewPr>
      <p:cViewPr varScale="1">
        <p:scale>
          <a:sx n="102" d="100"/>
          <a:sy n="102" d="100"/>
        </p:scale>
        <p:origin x="-4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7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0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2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1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9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0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D589-99B8-485F-8223-2F4ADF048212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715E-3A43-41AF-85D0-654E08D7B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" y="260647"/>
            <a:ext cx="6821488" cy="272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9418"/>
            <a:ext cx="2759968" cy="220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39" y="3501008"/>
            <a:ext cx="2957990" cy="236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6009431" cy="240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547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3119,926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13167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1772, 3422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72236"/>
            <a:ext cx="2237910" cy="179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97" y="980728"/>
            <a:ext cx="2256333" cy="180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90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3</cp:revision>
  <dcterms:created xsi:type="dcterms:W3CDTF">2012-10-22T08:09:10Z</dcterms:created>
  <dcterms:modified xsi:type="dcterms:W3CDTF">2012-10-23T13:01:53Z</dcterms:modified>
</cp:coreProperties>
</file>