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7" r:id="rId3"/>
    <p:sldId id="263" r:id="rId4"/>
    <p:sldId id="264" r:id="rId5"/>
    <p:sldId id="260" r:id="rId6"/>
    <p:sldId id="265" r:id="rId7"/>
    <p:sldId id="266" r:id="rId8"/>
    <p:sldId id="258" r:id="rId9"/>
    <p:sldId id="261" r:id="rId10"/>
    <p:sldId id="257" r:id="rId11"/>
    <p:sldId id="262" r:id="rId12"/>
  </p:sldIdLst>
  <p:sldSz cx="9906000" cy="6858000" type="A4"/>
  <p:notesSz cx="6799263" cy="99298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02" autoAdjust="0"/>
    <p:restoredTop sz="94660"/>
  </p:normalViewPr>
  <p:slideViewPr>
    <p:cSldViewPr snapToGrid="0">
      <p:cViewPr varScale="1">
        <p:scale>
          <a:sx n="100" d="100"/>
          <a:sy n="100" d="100"/>
        </p:scale>
        <p:origin x="9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D:\forskning\Climate_Station\data\Sudan\dat\2009\2009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forskning\Climate_Station\data\Sudan\dat\2009\2009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scatterChart>
        <c:scatterStyle val="lineMarker"/>
        <c:varyColors val="0"/>
        <c:ser>
          <c:idx val="0"/>
          <c:order val="0"/>
          <c:tx>
            <c:strRef>
              <c:f>'[2009T.xlsx]Sheet2'!$J$1</c:f>
              <c:strCache>
                <c:ptCount val="1"/>
                <c:pt idx="0">
                  <c:v>Sum of   17PAR1</c:v>
                </c:pt>
              </c:strCache>
            </c:strRef>
          </c:tx>
          <c:spPr>
            <a:ln w="28575">
              <a:noFill/>
            </a:ln>
          </c:spPr>
          <c:trendline>
            <c:trendlineType val="linear"/>
            <c:dispRSqr val="1"/>
            <c:dispEq val="1"/>
            <c:trendlineLbl>
              <c:layout>
                <c:manualLayout>
                  <c:x val="-8.4285651793525804E-2"/>
                  <c:y val="-6.5769903762029746E-3"/>
                </c:manualLayout>
              </c:layout>
              <c:numFmt formatCode="General" sourceLinked="0"/>
            </c:trendlineLbl>
          </c:trendline>
          <c:xVal>
            <c:numRef>
              <c:f>'[2009T.xlsx]Sheet2'!$I$2:$I$17761</c:f>
              <c:numCache>
                <c:formatCode>General</c:formatCode>
                <c:ptCount val="17760"/>
                <c:pt idx="0">
                  <c:v>10395.985999999997</c:v>
                </c:pt>
                <c:pt idx="1">
                  <c:v>10875.996000000003</c:v>
                </c:pt>
                <c:pt idx="2">
                  <c:v>11236.882000000001</c:v>
                </c:pt>
                <c:pt idx="3">
                  <c:v>11388.420999999995</c:v>
                </c:pt>
                <c:pt idx="4">
                  <c:v>11704.094000000001</c:v>
                </c:pt>
                <c:pt idx="5">
                  <c:v>11701.43</c:v>
                </c:pt>
                <c:pt idx="6">
                  <c:v>11636.916999999996</c:v>
                </c:pt>
                <c:pt idx="7">
                  <c:v>11578.438999999997</c:v>
                </c:pt>
                <c:pt idx="8">
                  <c:v>12024.190999999999</c:v>
                </c:pt>
                <c:pt idx="9">
                  <c:v>12169.077999999998</c:v>
                </c:pt>
                <c:pt idx="10">
                  <c:v>12166.219000000003</c:v>
                </c:pt>
                <c:pt idx="11">
                  <c:v>12060.726000000001</c:v>
                </c:pt>
                <c:pt idx="12">
                  <c:v>11810.481000000002</c:v>
                </c:pt>
                <c:pt idx="13">
                  <c:v>11158.529999999997</c:v>
                </c:pt>
                <c:pt idx="14">
                  <c:v>11492.412000000002</c:v>
                </c:pt>
                <c:pt idx="15">
                  <c:v>11032.255000000001</c:v>
                </c:pt>
                <c:pt idx="16">
                  <c:v>11361.110999999997</c:v>
                </c:pt>
                <c:pt idx="17">
                  <c:v>12214.893999999998</c:v>
                </c:pt>
                <c:pt idx="18">
                  <c:v>12099.063000000004</c:v>
                </c:pt>
                <c:pt idx="19">
                  <c:v>12221.528999999999</c:v>
                </c:pt>
                <c:pt idx="20">
                  <c:v>12395.183000000001</c:v>
                </c:pt>
                <c:pt idx="21">
                  <c:v>12432.163999999997</c:v>
                </c:pt>
                <c:pt idx="22">
                  <c:v>12499.065999999999</c:v>
                </c:pt>
                <c:pt idx="23">
                  <c:v>12675.964000000002</c:v>
                </c:pt>
                <c:pt idx="24">
                  <c:v>12047.309000000005</c:v>
                </c:pt>
                <c:pt idx="25">
                  <c:v>12148.242999999999</c:v>
                </c:pt>
                <c:pt idx="26">
                  <c:v>12573.064000000006</c:v>
                </c:pt>
                <c:pt idx="27">
                  <c:v>12173.191000000001</c:v>
                </c:pt>
                <c:pt idx="28">
                  <c:v>11743.839000000004</c:v>
                </c:pt>
                <c:pt idx="29">
                  <c:v>12032.699999999999</c:v>
                </c:pt>
                <c:pt idx="30">
                  <c:v>12490.248000000001</c:v>
                </c:pt>
                <c:pt idx="31">
                  <c:v>13060.469000000001</c:v>
                </c:pt>
                <c:pt idx="32">
                  <c:v>13023.041000000005</c:v>
                </c:pt>
                <c:pt idx="33">
                  <c:v>12750.013000000003</c:v>
                </c:pt>
                <c:pt idx="34">
                  <c:v>12852.91</c:v>
                </c:pt>
                <c:pt idx="35">
                  <c:v>12672.164000000002</c:v>
                </c:pt>
                <c:pt idx="36">
                  <c:v>13487.454000000002</c:v>
                </c:pt>
                <c:pt idx="37">
                  <c:v>13933.680999999999</c:v>
                </c:pt>
                <c:pt idx="38">
                  <c:v>13555.256999999996</c:v>
                </c:pt>
                <c:pt idx="39">
                  <c:v>12106.906999999999</c:v>
                </c:pt>
                <c:pt idx="40">
                  <c:v>11088.180000000002</c:v>
                </c:pt>
                <c:pt idx="41">
                  <c:v>10935.904000000002</c:v>
                </c:pt>
                <c:pt idx="42">
                  <c:v>11561.383000000002</c:v>
                </c:pt>
                <c:pt idx="43">
                  <c:v>11570.932999999999</c:v>
                </c:pt>
                <c:pt idx="44">
                  <c:v>11941.496999999996</c:v>
                </c:pt>
                <c:pt idx="45">
                  <c:v>11057.884000000004</c:v>
                </c:pt>
                <c:pt idx="46">
                  <c:v>11844.172000000002</c:v>
                </c:pt>
                <c:pt idx="47">
                  <c:v>11704.966999999997</c:v>
                </c:pt>
                <c:pt idx="48">
                  <c:v>11794.975000000004</c:v>
                </c:pt>
                <c:pt idx="49">
                  <c:v>13408.466000000004</c:v>
                </c:pt>
                <c:pt idx="50">
                  <c:v>13520.464999999998</c:v>
                </c:pt>
                <c:pt idx="51">
                  <c:v>12479.363000000001</c:v>
                </c:pt>
                <c:pt idx="52">
                  <c:v>13117.315999999997</c:v>
                </c:pt>
                <c:pt idx="53">
                  <c:v>13442.350999999997</c:v>
                </c:pt>
                <c:pt idx="54">
                  <c:v>13338.073999999997</c:v>
                </c:pt>
                <c:pt idx="55">
                  <c:v>12682.275</c:v>
                </c:pt>
                <c:pt idx="56">
                  <c:v>13052.486000000001</c:v>
                </c:pt>
                <c:pt idx="57">
                  <c:v>12309.941000000003</c:v>
                </c:pt>
                <c:pt idx="58">
                  <c:v>11027.485000000002</c:v>
                </c:pt>
                <c:pt idx="59">
                  <c:v>11782.813999999997</c:v>
                </c:pt>
                <c:pt idx="60">
                  <c:v>13356.838</c:v>
                </c:pt>
                <c:pt idx="61">
                  <c:v>13282.769</c:v>
                </c:pt>
                <c:pt idx="62">
                  <c:v>13071.725000000002</c:v>
                </c:pt>
                <c:pt idx="63">
                  <c:v>13082.068000000003</c:v>
                </c:pt>
                <c:pt idx="64">
                  <c:v>12479.066000000004</c:v>
                </c:pt>
                <c:pt idx="65">
                  <c:v>12303.894000000008</c:v>
                </c:pt>
                <c:pt idx="66">
                  <c:v>12136.603999999999</c:v>
                </c:pt>
                <c:pt idx="67">
                  <c:v>12027.69</c:v>
                </c:pt>
                <c:pt idx="68">
                  <c:v>10892.737999999998</c:v>
                </c:pt>
                <c:pt idx="69">
                  <c:v>12495.868999999997</c:v>
                </c:pt>
                <c:pt idx="70">
                  <c:v>12441.288999999999</c:v>
                </c:pt>
                <c:pt idx="71">
                  <c:v>12734.472</c:v>
                </c:pt>
                <c:pt idx="72">
                  <c:v>12417.916999999999</c:v>
                </c:pt>
                <c:pt idx="73">
                  <c:v>12290.121999999999</c:v>
                </c:pt>
                <c:pt idx="74">
                  <c:v>13118.065999999999</c:v>
                </c:pt>
                <c:pt idx="75">
                  <c:v>12878.405999999997</c:v>
                </c:pt>
                <c:pt idx="76">
                  <c:v>12295.621000000001</c:v>
                </c:pt>
                <c:pt idx="77">
                  <c:v>12893.360999999999</c:v>
                </c:pt>
                <c:pt idx="78">
                  <c:v>12748.494000000001</c:v>
                </c:pt>
                <c:pt idx="79">
                  <c:v>13017.108999999999</c:v>
                </c:pt>
                <c:pt idx="80">
                  <c:v>12523.215</c:v>
                </c:pt>
                <c:pt idx="81">
                  <c:v>13175.662000000002</c:v>
                </c:pt>
                <c:pt idx="82">
                  <c:v>13096.705999999996</c:v>
                </c:pt>
                <c:pt idx="83">
                  <c:v>12807.424000000001</c:v>
                </c:pt>
                <c:pt idx="84">
                  <c:v>13013.421</c:v>
                </c:pt>
                <c:pt idx="85">
                  <c:v>13696.454999999998</c:v>
                </c:pt>
                <c:pt idx="86">
                  <c:v>14156.146999999997</c:v>
                </c:pt>
                <c:pt idx="87">
                  <c:v>14592.769999999997</c:v>
                </c:pt>
                <c:pt idx="88">
                  <c:v>15268.240000000002</c:v>
                </c:pt>
                <c:pt idx="89">
                  <c:v>15191.241000000002</c:v>
                </c:pt>
                <c:pt idx="90">
                  <c:v>15270.153000000004</c:v>
                </c:pt>
                <c:pt idx="91">
                  <c:v>15154.726000000001</c:v>
                </c:pt>
                <c:pt idx="92">
                  <c:v>15037.658999999998</c:v>
                </c:pt>
                <c:pt idx="93">
                  <c:v>14717.118</c:v>
                </c:pt>
                <c:pt idx="94">
                  <c:v>12971.202000000001</c:v>
                </c:pt>
                <c:pt idx="95">
                  <c:v>14565.866000000004</c:v>
                </c:pt>
                <c:pt idx="96">
                  <c:v>14251.249999999998</c:v>
                </c:pt>
                <c:pt idx="97">
                  <c:v>14435.541000000001</c:v>
                </c:pt>
                <c:pt idx="98">
                  <c:v>13256.589</c:v>
                </c:pt>
                <c:pt idx="99">
                  <c:v>14340.118</c:v>
                </c:pt>
                <c:pt idx="100">
                  <c:v>14708.473999999995</c:v>
                </c:pt>
                <c:pt idx="101">
                  <c:v>13782.686999999998</c:v>
                </c:pt>
                <c:pt idx="102">
                  <c:v>13904.263999999999</c:v>
                </c:pt>
                <c:pt idx="103">
                  <c:v>14109.250000000004</c:v>
                </c:pt>
                <c:pt idx="104">
                  <c:v>13780.866000000002</c:v>
                </c:pt>
                <c:pt idx="105">
                  <c:v>13256.135000000004</c:v>
                </c:pt>
                <c:pt idx="106">
                  <c:v>14687.872999999996</c:v>
                </c:pt>
                <c:pt idx="107">
                  <c:v>14801.858999999999</c:v>
                </c:pt>
                <c:pt idx="108">
                  <c:v>14379.048000000003</c:v>
                </c:pt>
                <c:pt idx="109">
                  <c:v>14704.686999999998</c:v>
                </c:pt>
                <c:pt idx="110">
                  <c:v>14268.073</c:v>
                </c:pt>
                <c:pt idx="111">
                  <c:v>13512.428999999998</c:v>
                </c:pt>
                <c:pt idx="112">
                  <c:v>14468.152000000006</c:v>
                </c:pt>
                <c:pt idx="113">
                  <c:v>13432.184000000005</c:v>
                </c:pt>
                <c:pt idx="114">
                  <c:v>12789.223999999995</c:v>
                </c:pt>
                <c:pt idx="115">
                  <c:v>6058.3270000000002</c:v>
                </c:pt>
                <c:pt idx="116">
                  <c:v>10938.975999999999</c:v>
                </c:pt>
                <c:pt idx="117">
                  <c:v>11833.47</c:v>
                </c:pt>
                <c:pt idx="118">
                  <c:v>13398.649000000001</c:v>
                </c:pt>
                <c:pt idx="119">
                  <c:v>13911.843999999997</c:v>
                </c:pt>
                <c:pt idx="120">
                  <c:v>14071.512999999997</c:v>
                </c:pt>
                <c:pt idx="121">
                  <c:v>12784.137000000002</c:v>
                </c:pt>
                <c:pt idx="122">
                  <c:v>9730.4930000000004</c:v>
                </c:pt>
                <c:pt idx="123">
                  <c:v>8077.2830000000022</c:v>
                </c:pt>
                <c:pt idx="124">
                  <c:v>14020.497000000001</c:v>
                </c:pt>
                <c:pt idx="125">
                  <c:v>10610.865000000002</c:v>
                </c:pt>
                <c:pt idx="126">
                  <c:v>5225.6459999999997</c:v>
                </c:pt>
                <c:pt idx="127">
                  <c:v>4875.394000000003</c:v>
                </c:pt>
                <c:pt idx="128">
                  <c:v>6257.8400000000011</c:v>
                </c:pt>
                <c:pt idx="129">
                  <c:v>8305.4920000000002</c:v>
                </c:pt>
                <c:pt idx="130">
                  <c:v>10280.039999999997</c:v>
                </c:pt>
                <c:pt idx="131">
                  <c:v>11590.319999999996</c:v>
                </c:pt>
                <c:pt idx="132">
                  <c:v>11207.462000000001</c:v>
                </c:pt>
                <c:pt idx="133">
                  <c:v>11468.078000000003</c:v>
                </c:pt>
                <c:pt idx="134">
                  <c:v>11830.099999999997</c:v>
                </c:pt>
                <c:pt idx="135">
                  <c:v>12546.961000000003</c:v>
                </c:pt>
                <c:pt idx="136">
                  <c:v>12496.518000000004</c:v>
                </c:pt>
                <c:pt idx="137">
                  <c:v>12390.297999999997</c:v>
                </c:pt>
                <c:pt idx="138">
                  <c:v>12139.271000000004</c:v>
                </c:pt>
                <c:pt idx="139">
                  <c:v>10924.701999999996</c:v>
                </c:pt>
                <c:pt idx="140">
                  <c:v>7331.7540000000008</c:v>
                </c:pt>
                <c:pt idx="141">
                  <c:v>10635.321000000004</c:v>
                </c:pt>
                <c:pt idx="142">
                  <c:v>12020.203</c:v>
                </c:pt>
                <c:pt idx="143">
                  <c:v>11424.528999999999</c:v>
                </c:pt>
                <c:pt idx="144">
                  <c:v>11666.749000000002</c:v>
                </c:pt>
                <c:pt idx="145">
                  <c:v>12026.137000000002</c:v>
                </c:pt>
                <c:pt idx="146">
                  <c:v>12552.496999999999</c:v>
                </c:pt>
                <c:pt idx="147">
                  <c:v>13004.514000000001</c:v>
                </c:pt>
                <c:pt idx="148">
                  <c:v>11804.932999999999</c:v>
                </c:pt>
                <c:pt idx="149">
                  <c:v>10139.4</c:v>
                </c:pt>
                <c:pt idx="150">
                  <c:v>11786.769000000004</c:v>
                </c:pt>
                <c:pt idx="151">
                  <c:v>10782.728999999998</c:v>
                </c:pt>
                <c:pt idx="152">
                  <c:v>8411.5269999999982</c:v>
                </c:pt>
                <c:pt idx="153">
                  <c:v>10027.600999999997</c:v>
                </c:pt>
                <c:pt idx="154">
                  <c:v>11688.120999999997</c:v>
                </c:pt>
                <c:pt idx="155">
                  <c:v>8461.1670000000031</c:v>
                </c:pt>
                <c:pt idx="156">
                  <c:v>11587.792000000001</c:v>
                </c:pt>
                <c:pt idx="157">
                  <c:v>12961.711000000003</c:v>
                </c:pt>
                <c:pt idx="158">
                  <c:v>11458.815999999997</c:v>
                </c:pt>
                <c:pt idx="159">
                  <c:v>9518.913999999997</c:v>
                </c:pt>
                <c:pt idx="160">
                  <c:v>10841.388000000001</c:v>
                </c:pt>
                <c:pt idx="161">
                  <c:v>12367.543000000003</c:v>
                </c:pt>
                <c:pt idx="162">
                  <c:v>13087.385</c:v>
                </c:pt>
                <c:pt idx="163">
                  <c:v>12733.662</c:v>
                </c:pt>
                <c:pt idx="164">
                  <c:v>12549.307000000001</c:v>
                </c:pt>
                <c:pt idx="165">
                  <c:v>12889.961000000001</c:v>
                </c:pt>
                <c:pt idx="166">
                  <c:v>11422.097999999998</c:v>
                </c:pt>
                <c:pt idx="167">
                  <c:v>12155.379999999997</c:v>
                </c:pt>
                <c:pt idx="168">
                  <c:v>9433.2970000000005</c:v>
                </c:pt>
                <c:pt idx="169">
                  <c:v>7500.6459999999997</c:v>
                </c:pt>
                <c:pt idx="170">
                  <c:v>10475.388000000003</c:v>
                </c:pt>
                <c:pt idx="171">
                  <c:v>10995.468999999996</c:v>
                </c:pt>
                <c:pt idx="172">
                  <c:v>11685.184999999999</c:v>
                </c:pt>
                <c:pt idx="173">
                  <c:v>11579.832999999999</c:v>
                </c:pt>
                <c:pt idx="174">
                  <c:v>12239.582999999999</c:v>
                </c:pt>
                <c:pt idx="175">
                  <c:v>13208.360000000002</c:v>
                </c:pt>
                <c:pt idx="176">
                  <c:v>13988.962</c:v>
                </c:pt>
                <c:pt idx="177">
                  <c:v>14451.053000000005</c:v>
                </c:pt>
                <c:pt idx="178">
                  <c:v>12693.557999999999</c:v>
                </c:pt>
                <c:pt idx="179">
                  <c:v>12784.900000000001</c:v>
                </c:pt>
                <c:pt idx="180">
                  <c:v>12772.897999999999</c:v>
                </c:pt>
                <c:pt idx="181">
                  <c:v>13175.477000000003</c:v>
                </c:pt>
                <c:pt idx="182">
                  <c:v>12426.722999999998</c:v>
                </c:pt>
                <c:pt idx="183">
                  <c:v>12682.697000000002</c:v>
                </c:pt>
                <c:pt idx="184">
                  <c:v>11005.638999999999</c:v>
                </c:pt>
                <c:pt idx="185">
                  <c:v>9926.9819999999982</c:v>
                </c:pt>
                <c:pt idx="186">
                  <c:v>11930.679000000004</c:v>
                </c:pt>
                <c:pt idx="187">
                  <c:v>11270.148999999998</c:v>
                </c:pt>
                <c:pt idx="188">
                  <c:v>8006.3619999999992</c:v>
                </c:pt>
                <c:pt idx="189">
                  <c:v>13084.931</c:v>
                </c:pt>
                <c:pt idx="190">
                  <c:v>9397.4480000000003</c:v>
                </c:pt>
                <c:pt idx="191">
                  <c:v>8274.0550000000021</c:v>
                </c:pt>
                <c:pt idx="192">
                  <c:v>12666.155999999994</c:v>
                </c:pt>
                <c:pt idx="193">
                  <c:v>13239.123000000001</c:v>
                </c:pt>
                <c:pt idx="194">
                  <c:v>9442.8899999999976</c:v>
                </c:pt>
                <c:pt idx="195">
                  <c:v>11849.711999999996</c:v>
                </c:pt>
                <c:pt idx="196">
                  <c:v>11234.57</c:v>
                </c:pt>
                <c:pt idx="197">
                  <c:v>10767.047</c:v>
                </c:pt>
                <c:pt idx="198">
                  <c:v>10424.716999999999</c:v>
                </c:pt>
                <c:pt idx="199">
                  <c:v>14402.772999999999</c:v>
                </c:pt>
                <c:pt idx="200">
                  <c:v>14090.035000000002</c:v>
                </c:pt>
                <c:pt idx="201">
                  <c:v>14195.101999999999</c:v>
                </c:pt>
                <c:pt idx="202">
                  <c:v>9009.1730000000007</c:v>
                </c:pt>
                <c:pt idx="203">
                  <c:v>14355.125</c:v>
                </c:pt>
                <c:pt idx="204">
                  <c:v>11323.165000000001</c:v>
                </c:pt>
                <c:pt idx="205">
                  <c:v>9291.7020000000011</c:v>
                </c:pt>
                <c:pt idx="206">
                  <c:v>11503.521000000002</c:v>
                </c:pt>
                <c:pt idx="207">
                  <c:v>11827.355</c:v>
                </c:pt>
                <c:pt idx="208">
                  <c:v>4179.9280000000008</c:v>
                </c:pt>
                <c:pt idx="209">
                  <c:v>9918.3029999999999</c:v>
                </c:pt>
                <c:pt idx="210">
                  <c:v>13892.775</c:v>
                </c:pt>
                <c:pt idx="211">
                  <c:v>5256.6730000000016</c:v>
                </c:pt>
                <c:pt idx="212">
                  <c:v>12187.803999999996</c:v>
                </c:pt>
                <c:pt idx="213">
                  <c:v>12951.198999999999</c:v>
                </c:pt>
                <c:pt idx="214">
                  <c:v>11828.525999999998</c:v>
                </c:pt>
                <c:pt idx="215">
                  <c:v>8344.623999999998</c:v>
                </c:pt>
                <c:pt idx="216">
                  <c:v>14454.353000000001</c:v>
                </c:pt>
                <c:pt idx="217">
                  <c:v>12507.953000000003</c:v>
                </c:pt>
                <c:pt idx="218">
                  <c:v>11286.059000000001</c:v>
                </c:pt>
                <c:pt idx="219">
                  <c:v>13518.583999999999</c:v>
                </c:pt>
                <c:pt idx="220">
                  <c:v>11448.643000000002</c:v>
                </c:pt>
                <c:pt idx="221">
                  <c:v>10894.498</c:v>
                </c:pt>
                <c:pt idx="222">
                  <c:v>13878.602000000001</c:v>
                </c:pt>
                <c:pt idx="223">
                  <c:v>11556.1</c:v>
                </c:pt>
                <c:pt idx="224">
                  <c:v>11428.004999999999</c:v>
                </c:pt>
                <c:pt idx="225">
                  <c:v>7001.3710000000037</c:v>
                </c:pt>
                <c:pt idx="226">
                  <c:v>12018.731000000002</c:v>
                </c:pt>
                <c:pt idx="227">
                  <c:v>13754.625</c:v>
                </c:pt>
                <c:pt idx="228">
                  <c:v>14058.022999999999</c:v>
                </c:pt>
                <c:pt idx="229">
                  <c:v>13883.574999999999</c:v>
                </c:pt>
                <c:pt idx="230">
                  <c:v>10253.270000000004</c:v>
                </c:pt>
                <c:pt idx="231">
                  <c:v>10056.421</c:v>
                </c:pt>
                <c:pt idx="232">
                  <c:v>11805.215000000002</c:v>
                </c:pt>
                <c:pt idx="233">
                  <c:v>14260.853000000001</c:v>
                </c:pt>
                <c:pt idx="234">
                  <c:v>12392.359</c:v>
                </c:pt>
                <c:pt idx="235">
                  <c:v>11226.995999999999</c:v>
                </c:pt>
                <c:pt idx="236">
                  <c:v>10763.537000000002</c:v>
                </c:pt>
                <c:pt idx="237">
                  <c:v>8266.2379999999994</c:v>
                </c:pt>
                <c:pt idx="238">
                  <c:v>14865.151</c:v>
                </c:pt>
                <c:pt idx="239">
                  <c:v>12464.044000000002</c:v>
                </c:pt>
                <c:pt idx="240">
                  <c:v>12486.513999999999</c:v>
                </c:pt>
                <c:pt idx="241">
                  <c:v>13604.871000000005</c:v>
                </c:pt>
                <c:pt idx="242">
                  <c:v>12057.975999999999</c:v>
                </c:pt>
                <c:pt idx="243">
                  <c:v>10994.844999999998</c:v>
                </c:pt>
                <c:pt idx="244">
                  <c:v>10887.269</c:v>
                </c:pt>
                <c:pt idx="245">
                  <c:v>11990.936000000002</c:v>
                </c:pt>
                <c:pt idx="246">
                  <c:v>12233.958999999997</c:v>
                </c:pt>
                <c:pt idx="247">
                  <c:v>13105.739000000001</c:v>
                </c:pt>
                <c:pt idx="248">
                  <c:v>13789.951000000003</c:v>
                </c:pt>
                <c:pt idx="249">
                  <c:v>11959.555</c:v>
                </c:pt>
                <c:pt idx="250">
                  <c:v>12133.699000000001</c:v>
                </c:pt>
                <c:pt idx="251">
                  <c:v>13641.562999999996</c:v>
                </c:pt>
                <c:pt idx="252">
                  <c:v>14119.178</c:v>
                </c:pt>
                <c:pt idx="253">
                  <c:v>13561.815999999997</c:v>
                </c:pt>
                <c:pt idx="254">
                  <c:v>13772.476999999997</c:v>
                </c:pt>
                <c:pt idx="255">
                  <c:v>12640.977000000003</c:v>
                </c:pt>
                <c:pt idx="256">
                  <c:v>13591.392000000003</c:v>
                </c:pt>
                <c:pt idx="257">
                  <c:v>13104.733999999999</c:v>
                </c:pt>
                <c:pt idx="258">
                  <c:v>11257.182000000001</c:v>
                </c:pt>
                <c:pt idx="259">
                  <c:v>14055.825999999997</c:v>
                </c:pt>
                <c:pt idx="260">
                  <c:v>13897.710999999999</c:v>
                </c:pt>
                <c:pt idx="261">
                  <c:v>12797.224000000002</c:v>
                </c:pt>
                <c:pt idx="262">
                  <c:v>13513.704000000002</c:v>
                </c:pt>
                <c:pt idx="263">
                  <c:v>12664.278000000004</c:v>
                </c:pt>
                <c:pt idx="264">
                  <c:v>13600.495999999999</c:v>
                </c:pt>
                <c:pt idx="265">
                  <c:v>12025.484</c:v>
                </c:pt>
                <c:pt idx="266">
                  <c:v>12635.333000000002</c:v>
                </c:pt>
                <c:pt idx="267">
                  <c:v>12004.983</c:v>
                </c:pt>
                <c:pt idx="268">
                  <c:v>13129.053000000002</c:v>
                </c:pt>
                <c:pt idx="269">
                  <c:v>10143.634999999995</c:v>
                </c:pt>
                <c:pt idx="270">
                  <c:v>13651.598000000004</c:v>
                </c:pt>
                <c:pt idx="271">
                  <c:v>9268.4900000000034</c:v>
                </c:pt>
                <c:pt idx="272">
                  <c:v>11697.609</c:v>
                </c:pt>
                <c:pt idx="273">
                  <c:v>13511.402999999998</c:v>
                </c:pt>
                <c:pt idx="274">
                  <c:v>13663.203000000001</c:v>
                </c:pt>
                <c:pt idx="275">
                  <c:v>12459.08</c:v>
                </c:pt>
                <c:pt idx="276">
                  <c:v>13100.344999999999</c:v>
                </c:pt>
                <c:pt idx="277">
                  <c:v>12570.887999999997</c:v>
                </c:pt>
                <c:pt idx="278">
                  <c:v>13646.26</c:v>
                </c:pt>
                <c:pt idx="279">
                  <c:v>13762.666999999998</c:v>
                </c:pt>
                <c:pt idx="280">
                  <c:v>11047.256999999996</c:v>
                </c:pt>
                <c:pt idx="281">
                  <c:v>13067.184999999999</c:v>
                </c:pt>
                <c:pt idx="282">
                  <c:v>13752.615000000002</c:v>
                </c:pt>
                <c:pt idx="283">
                  <c:v>13865.572999999999</c:v>
                </c:pt>
                <c:pt idx="284">
                  <c:v>13815.767000000002</c:v>
                </c:pt>
                <c:pt idx="285">
                  <c:v>13695.622000000001</c:v>
                </c:pt>
                <c:pt idx="286">
                  <c:v>12949.044000000002</c:v>
                </c:pt>
                <c:pt idx="287">
                  <c:v>12996.795999999998</c:v>
                </c:pt>
                <c:pt idx="288">
                  <c:v>10564.490000000002</c:v>
                </c:pt>
                <c:pt idx="289">
                  <c:v>12485.746000000001</c:v>
                </c:pt>
                <c:pt idx="290">
                  <c:v>13117.601999999997</c:v>
                </c:pt>
                <c:pt idx="291">
                  <c:v>11755.213999999998</c:v>
                </c:pt>
                <c:pt idx="292">
                  <c:v>12792.896000000001</c:v>
                </c:pt>
                <c:pt idx="293">
                  <c:v>9525.5330000000031</c:v>
                </c:pt>
                <c:pt idx="294">
                  <c:v>12709.467000000004</c:v>
                </c:pt>
                <c:pt idx="295">
                  <c:v>13058.615</c:v>
                </c:pt>
                <c:pt idx="296">
                  <c:v>12897.562999999998</c:v>
                </c:pt>
                <c:pt idx="297">
                  <c:v>12449.012999999997</c:v>
                </c:pt>
                <c:pt idx="298">
                  <c:v>11552.75</c:v>
                </c:pt>
                <c:pt idx="299">
                  <c:v>13189.612000000001</c:v>
                </c:pt>
                <c:pt idx="300">
                  <c:v>12918.174999999999</c:v>
                </c:pt>
                <c:pt idx="301">
                  <c:v>12348.667999999998</c:v>
                </c:pt>
                <c:pt idx="302">
                  <c:v>12456.784000000003</c:v>
                </c:pt>
                <c:pt idx="303">
                  <c:v>12410.828999999998</c:v>
                </c:pt>
                <c:pt idx="304">
                  <c:v>12345.105999999998</c:v>
                </c:pt>
                <c:pt idx="305">
                  <c:v>12379.866</c:v>
                </c:pt>
                <c:pt idx="306">
                  <c:v>12589.046999999997</c:v>
                </c:pt>
                <c:pt idx="307">
                  <c:v>12187.639000000001</c:v>
                </c:pt>
                <c:pt idx="308">
                  <c:v>12580.752999999999</c:v>
                </c:pt>
                <c:pt idx="309">
                  <c:v>12783.485000000002</c:v>
                </c:pt>
                <c:pt idx="310">
                  <c:v>12701.241</c:v>
                </c:pt>
                <c:pt idx="311">
                  <c:v>12218.194999999998</c:v>
                </c:pt>
                <c:pt idx="312">
                  <c:v>12250.565000000001</c:v>
                </c:pt>
                <c:pt idx="313">
                  <c:v>12567.465000000002</c:v>
                </c:pt>
                <c:pt idx="314">
                  <c:v>12871.785000000002</c:v>
                </c:pt>
                <c:pt idx="315">
                  <c:v>12677.761</c:v>
                </c:pt>
                <c:pt idx="316">
                  <c:v>12396.856</c:v>
                </c:pt>
                <c:pt idx="317">
                  <c:v>12106.544999999996</c:v>
                </c:pt>
                <c:pt idx="318">
                  <c:v>11934.272000000001</c:v>
                </c:pt>
                <c:pt idx="319">
                  <c:v>11272.301999999998</c:v>
                </c:pt>
                <c:pt idx="320">
                  <c:v>11881.855000000001</c:v>
                </c:pt>
                <c:pt idx="321">
                  <c:v>11506.93</c:v>
                </c:pt>
                <c:pt idx="322">
                  <c:v>11311.764999999999</c:v>
                </c:pt>
                <c:pt idx="323">
                  <c:v>11262.341999999999</c:v>
                </c:pt>
                <c:pt idx="324">
                  <c:v>11706.997999999998</c:v>
                </c:pt>
                <c:pt idx="325">
                  <c:v>11618.710999999998</c:v>
                </c:pt>
                <c:pt idx="326">
                  <c:v>11345.362000000003</c:v>
                </c:pt>
                <c:pt idx="327">
                  <c:v>11701.245000000001</c:v>
                </c:pt>
                <c:pt idx="328">
                  <c:v>11599.971000000005</c:v>
                </c:pt>
                <c:pt idx="329">
                  <c:v>11634.477999999999</c:v>
                </c:pt>
                <c:pt idx="330">
                  <c:v>10579.264000000001</c:v>
                </c:pt>
                <c:pt idx="331">
                  <c:v>12202.175999999998</c:v>
                </c:pt>
                <c:pt idx="332">
                  <c:v>12292.421999999999</c:v>
                </c:pt>
                <c:pt idx="333">
                  <c:v>11937.682000000003</c:v>
                </c:pt>
                <c:pt idx="334">
                  <c:v>12113.886999999999</c:v>
                </c:pt>
                <c:pt idx="335">
                  <c:v>12022.392999999998</c:v>
                </c:pt>
                <c:pt idx="336">
                  <c:v>12028.227999999999</c:v>
                </c:pt>
                <c:pt idx="337">
                  <c:v>11867.726999999999</c:v>
                </c:pt>
                <c:pt idx="338">
                  <c:v>11844.656999999999</c:v>
                </c:pt>
                <c:pt idx="339">
                  <c:v>11366.742000000004</c:v>
                </c:pt>
                <c:pt idx="340">
                  <c:v>12339.114</c:v>
                </c:pt>
                <c:pt idx="341">
                  <c:v>12162.692000000003</c:v>
                </c:pt>
                <c:pt idx="342">
                  <c:v>12106.859999999999</c:v>
                </c:pt>
                <c:pt idx="343">
                  <c:v>11978.245999999997</c:v>
                </c:pt>
                <c:pt idx="344">
                  <c:v>11779.288999999999</c:v>
                </c:pt>
                <c:pt idx="345">
                  <c:v>11744.786</c:v>
                </c:pt>
                <c:pt idx="346">
                  <c:v>11771.013000000001</c:v>
                </c:pt>
                <c:pt idx="347">
                  <c:v>11739.083999999999</c:v>
                </c:pt>
                <c:pt idx="348">
                  <c:v>11874.454999999998</c:v>
                </c:pt>
                <c:pt idx="349">
                  <c:v>12232</c:v>
                </c:pt>
                <c:pt idx="350">
                  <c:v>12320.620999999999</c:v>
                </c:pt>
                <c:pt idx="351">
                  <c:v>12065.526</c:v>
                </c:pt>
                <c:pt idx="352">
                  <c:v>11888.169999999998</c:v>
                </c:pt>
                <c:pt idx="353">
                  <c:v>11826.022000000004</c:v>
                </c:pt>
                <c:pt idx="354">
                  <c:v>11578.477000000001</c:v>
                </c:pt>
                <c:pt idx="355">
                  <c:v>11841.169</c:v>
                </c:pt>
                <c:pt idx="356">
                  <c:v>11793.211999999998</c:v>
                </c:pt>
                <c:pt idx="357">
                  <c:v>12332.856000000002</c:v>
                </c:pt>
                <c:pt idx="358">
                  <c:v>11933.486000000001</c:v>
                </c:pt>
                <c:pt idx="359">
                  <c:v>12159.302999999998</c:v>
                </c:pt>
                <c:pt idx="360">
                  <c:v>11709.554999999997</c:v>
                </c:pt>
                <c:pt idx="361">
                  <c:v>11295.150999999998</c:v>
                </c:pt>
                <c:pt idx="362">
                  <c:v>12332.829000000003</c:v>
                </c:pt>
                <c:pt idx="363">
                  <c:v>11639.925999999994</c:v>
                </c:pt>
                <c:pt idx="364">
                  <c:v>12254.646999999999</c:v>
                </c:pt>
              </c:numCache>
            </c:numRef>
          </c:xVal>
          <c:yVal>
            <c:numRef>
              <c:f>'[2009T.xlsx]Sheet2'!$J$2:$J$17761</c:f>
              <c:numCache>
                <c:formatCode>General</c:formatCode>
                <c:ptCount val="17760"/>
                <c:pt idx="0">
                  <c:v>19062.415999999994</c:v>
                </c:pt>
                <c:pt idx="1">
                  <c:v>20098.529000000002</c:v>
                </c:pt>
                <c:pt idx="2">
                  <c:v>20988.317999999996</c:v>
                </c:pt>
                <c:pt idx="3">
                  <c:v>21527.47</c:v>
                </c:pt>
                <c:pt idx="4">
                  <c:v>22056.045999999998</c:v>
                </c:pt>
                <c:pt idx="5">
                  <c:v>22241.497000000007</c:v>
                </c:pt>
                <c:pt idx="6">
                  <c:v>21982.591999999997</c:v>
                </c:pt>
                <c:pt idx="7">
                  <c:v>21974.413</c:v>
                </c:pt>
                <c:pt idx="8">
                  <c:v>22928.828000000005</c:v>
                </c:pt>
                <c:pt idx="9">
                  <c:v>22872.94100000001</c:v>
                </c:pt>
                <c:pt idx="10">
                  <c:v>22776.402000000002</c:v>
                </c:pt>
                <c:pt idx="11">
                  <c:v>22456.800999999996</c:v>
                </c:pt>
                <c:pt idx="12">
                  <c:v>21914.574999999997</c:v>
                </c:pt>
                <c:pt idx="13">
                  <c:v>20672.923000000006</c:v>
                </c:pt>
                <c:pt idx="14">
                  <c:v>21344.073999999997</c:v>
                </c:pt>
                <c:pt idx="15">
                  <c:v>20618.117000000006</c:v>
                </c:pt>
                <c:pt idx="16">
                  <c:v>21296.763000000003</c:v>
                </c:pt>
                <c:pt idx="17">
                  <c:v>22762.962</c:v>
                </c:pt>
                <c:pt idx="18">
                  <c:v>22352.355999999996</c:v>
                </c:pt>
                <c:pt idx="19">
                  <c:v>22913.113000000005</c:v>
                </c:pt>
                <c:pt idx="20">
                  <c:v>23348.166000000005</c:v>
                </c:pt>
                <c:pt idx="21">
                  <c:v>23450.514999999996</c:v>
                </c:pt>
                <c:pt idx="22">
                  <c:v>23510.295999999995</c:v>
                </c:pt>
                <c:pt idx="23">
                  <c:v>24070.386000000006</c:v>
                </c:pt>
                <c:pt idx="24">
                  <c:v>22470.128000000004</c:v>
                </c:pt>
                <c:pt idx="25">
                  <c:v>22792.889999999996</c:v>
                </c:pt>
                <c:pt idx="26">
                  <c:v>23499.093999999997</c:v>
                </c:pt>
                <c:pt idx="27">
                  <c:v>22997.059999999994</c:v>
                </c:pt>
                <c:pt idx="28">
                  <c:v>21644.143000000004</c:v>
                </c:pt>
                <c:pt idx="29">
                  <c:v>22029.700999999997</c:v>
                </c:pt>
                <c:pt idx="30">
                  <c:v>22943.218999999997</c:v>
                </c:pt>
                <c:pt idx="31">
                  <c:v>23851.69</c:v>
                </c:pt>
                <c:pt idx="32">
                  <c:v>24084.325000000004</c:v>
                </c:pt>
                <c:pt idx="33">
                  <c:v>23180.124999999996</c:v>
                </c:pt>
                <c:pt idx="34">
                  <c:v>23602.858</c:v>
                </c:pt>
                <c:pt idx="35">
                  <c:v>23479.749</c:v>
                </c:pt>
                <c:pt idx="36">
                  <c:v>24777.673999999995</c:v>
                </c:pt>
                <c:pt idx="37">
                  <c:v>25132.554000000004</c:v>
                </c:pt>
                <c:pt idx="38">
                  <c:v>25006.245000000003</c:v>
                </c:pt>
                <c:pt idx="39">
                  <c:v>22430.842999999997</c:v>
                </c:pt>
                <c:pt idx="40">
                  <c:v>19801.160999999993</c:v>
                </c:pt>
                <c:pt idx="41">
                  <c:v>20494.562000000002</c:v>
                </c:pt>
                <c:pt idx="42">
                  <c:v>22266.959999999992</c:v>
                </c:pt>
                <c:pt idx="43">
                  <c:v>22678.106</c:v>
                </c:pt>
                <c:pt idx="44">
                  <c:v>23353.701000000008</c:v>
                </c:pt>
                <c:pt idx="45">
                  <c:v>21345.332999999999</c:v>
                </c:pt>
                <c:pt idx="46">
                  <c:v>22866.585999999999</c:v>
                </c:pt>
                <c:pt idx="47">
                  <c:v>21015.210999999996</c:v>
                </c:pt>
                <c:pt idx="48">
                  <c:v>21167.799999999996</c:v>
                </c:pt>
                <c:pt idx="49">
                  <c:v>25051.415000000005</c:v>
                </c:pt>
                <c:pt idx="50">
                  <c:v>25291.261000000002</c:v>
                </c:pt>
                <c:pt idx="51">
                  <c:v>22873.370999999992</c:v>
                </c:pt>
                <c:pt idx="52">
                  <c:v>24315.260999999999</c:v>
                </c:pt>
                <c:pt idx="53">
                  <c:v>25153.212</c:v>
                </c:pt>
                <c:pt idx="54">
                  <c:v>24988.393</c:v>
                </c:pt>
                <c:pt idx="55">
                  <c:v>23741.308000000008</c:v>
                </c:pt>
                <c:pt idx="56">
                  <c:v>24677.535999999996</c:v>
                </c:pt>
                <c:pt idx="57">
                  <c:v>22776.136999999995</c:v>
                </c:pt>
                <c:pt idx="58">
                  <c:v>20919.799000000006</c:v>
                </c:pt>
                <c:pt idx="59">
                  <c:v>21718.819999999996</c:v>
                </c:pt>
                <c:pt idx="60">
                  <c:v>26109.741999999998</c:v>
                </c:pt>
                <c:pt idx="61">
                  <c:v>26129.826000000008</c:v>
                </c:pt>
                <c:pt idx="62">
                  <c:v>25935.167999999994</c:v>
                </c:pt>
                <c:pt idx="63">
                  <c:v>26207.062000000005</c:v>
                </c:pt>
                <c:pt idx="64">
                  <c:v>25180.79700000001</c:v>
                </c:pt>
                <c:pt idx="65">
                  <c:v>25097.790999999994</c:v>
                </c:pt>
                <c:pt idx="66">
                  <c:v>24767.78</c:v>
                </c:pt>
                <c:pt idx="67">
                  <c:v>23789.644000000004</c:v>
                </c:pt>
                <c:pt idx="68">
                  <c:v>20750.754000000001</c:v>
                </c:pt>
                <c:pt idx="69">
                  <c:v>25673.453999999998</c:v>
                </c:pt>
                <c:pt idx="70">
                  <c:v>25784.016999999996</c:v>
                </c:pt>
                <c:pt idx="71">
                  <c:v>26091.187000000005</c:v>
                </c:pt>
                <c:pt idx="72">
                  <c:v>24383.916000000001</c:v>
                </c:pt>
                <c:pt idx="73">
                  <c:v>24144.975000000006</c:v>
                </c:pt>
                <c:pt idx="74">
                  <c:v>26605.486999999997</c:v>
                </c:pt>
                <c:pt idx="75">
                  <c:v>25885.892000000003</c:v>
                </c:pt>
                <c:pt idx="76">
                  <c:v>25318.136999999995</c:v>
                </c:pt>
                <c:pt idx="77">
                  <c:v>26378.249</c:v>
                </c:pt>
                <c:pt idx="78">
                  <c:v>26232.077000000001</c:v>
                </c:pt>
                <c:pt idx="79">
                  <c:v>27352.828999999998</c:v>
                </c:pt>
                <c:pt idx="80">
                  <c:v>25801.706999999999</c:v>
                </c:pt>
                <c:pt idx="81">
                  <c:v>27561.641</c:v>
                </c:pt>
                <c:pt idx="82">
                  <c:v>26410.759999999995</c:v>
                </c:pt>
                <c:pt idx="83">
                  <c:v>25571.788000000004</c:v>
                </c:pt>
                <c:pt idx="84">
                  <c:v>26036.028999999995</c:v>
                </c:pt>
                <c:pt idx="85">
                  <c:v>27372.356999999996</c:v>
                </c:pt>
                <c:pt idx="86">
                  <c:v>27350.431000000004</c:v>
                </c:pt>
                <c:pt idx="87">
                  <c:v>27300.713</c:v>
                </c:pt>
                <c:pt idx="88">
                  <c:v>28913.356</c:v>
                </c:pt>
                <c:pt idx="89">
                  <c:v>28933.118999999995</c:v>
                </c:pt>
                <c:pt idx="90">
                  <c:v>29425.41</c:v>
                </c:pt>
                <c:pt idx="91">
                  <c:v>29431.638000000003</c:v>
                </c:pt>
                <c:pt idx="92">
                  <c:v>29057.501999999997</c:v>
                </c:pt>
                <c:pt idx="93">
                  <c:v>28419.172000000006</c:v>
                </c:pt>
                <c:pt idx="94">
                  <c:v>25152.756999999998</c:v>
                </c:pt>
                <c:pt idx="95">
                  <c:v>28519.194999999996</c:v>
                </c:pt>
                <c:pt idx="96">
                  <c:v>28200.107</c:v>
                </c:pt>
                <c:pt idx="97">
                  <c:v>28256.36</c:v>
                </c:pt>
                <c:pt idx="98">
                  <c:v>24628.581999999995</c:v>
                </c:pt>
                <c:pt idx="99">
                  <c:v>27120.978999999996</c:v>
                </c:pt>
                <c:pt idx="100">
                  <c:v>27920.905999999999</c:v>
                </c:pt>
                <c:pt idx="101">
                  <c:v>26774.195</c:v>
                </c:pt>
                <c:pt idx="102">
                  <c:v>26868.996999999996</c:v>
                </c:pt>
                <c:pt idx="103">
                  <c:v>27172.910000000003</c:v>
                </c:pt>
                <c:pt idx="104">
                  <c:v>25616.896000000004</c:v>
                </c:pt>
                <c:pt idx="105">
                  <c:v>24414.978999999996</c:v>
                </c:pt>
                <c:pt idx="106">
                  <c:v>28139.42</c:v>
                </c:pt>
                <c:pt idx="107">
                  <c:v>28115.940000000006</c:v>
                </c:pt>
                <c:pt idx="108">
                  <c:v>27155.872000000003</c:v>
                </c:pt>
                <c:pt idx="109">
                  <c:v>27894.815000000002</c:v>
                </c:pt>
                <c:pt idx="110">
                  <c:v>26902.741999999998</c:v>
                </c:pt>
                <c:pt idx="111">
                  <c:v>25374.479999999989</c:v>
                </c:pt>
                <c:pt idx="112">
                  <c:v>27227.813999999995</c:v>
                </c:pt>
                <c:pt idx="113">
                  <c:v>25601.297999999999</c:v>
                </c:pt>
                <c:pt idx="114">
                  <c:v>24195.957000000009</c:v>
                </c:pt>
                <c:pt idx="115">
                  <c:v>8934.7639999999992</c:v>
                </c:pt>
                <c:pt idx="116">
                  <c:v>19803.215999999993</c:v>
                </c:pt>
                <c:pt idx="117">
                  <c:v>21810.660000000003</c:v>
                </c:pt>
                <c:pt idx="118">
                  <c:v>26043.899000000001</c:v>
                </c:pt>
                <c:pt idx="119">
                  <c:v>27011.781999999999</c:v>
                </c:pt>
                <c:pt idx="120">
                  <c:v>27419.436000000002</c:v>
                </c:pt>
                <c:pt idx="121">
                  <c:v>24954.081999999999</c:v>
                </c:pt>
                <c:pt idx="122">
                  <c:v>19509.578000000001</c:v>
                </c:pt>
                <c:pt idx="123">
                  <c:v>15480.837999999994</c:v>
                </c:pt>
                <c:pt idx="124">
                  <c:v>27771.731999999993</c:v>
                </c:pt>
                <c:pt idx="125">
                  <c:v>19523.227000000003</c:v>
                </c:pt>
                <c:pt idx="126">
                  <c:v>7269.3049999999994</c:v>
                </c:pt>
                <c:pt idx="127">
                  <c:v>6365.8</c:v>
                </c:pt>
                <c:pt idx="128">
                  <c:v>9243.6859999999997</c:v>
                </c:pt>
                <c:pt idx="129">
                  <c:v>14658.622999999998</c:v>
                </c:pt>
                <c:pt idx="130">
                  <c:v>19596.727999999999</c:v>
                </c:pt>
                <c:pt idx="131">
                  <c:v>22322.010000000002</c:v>
                </c:pt>
                <c:pt idx="132">
                  <c:v>21423.241000000005</c:v>
                </c:pt>
                <c:pt idx="133">
                  <c:v>21730.507000000001</c:v>
                </c:pt>
                <c:pt idx="134">
                  <c:v>22631.537000000004</c:v>
                </c:pt>
                <c:pt idx="135">
                  <c:v>24012.90800000001</c:v>
                </c:pt>
                <c:pt idx="136">
                  <c:v>24249.832999999999</c:v>
                </c:pt>
                <c:pt idx="137">
                  <c:v>24138.756999999994</c:v>
                </c:pt>
                <c:pt idx="138">
                  <c:v>23680.562000000002</c:v>
                </c:pt>
                <c:pt idx="139">
                  <c:v>20434.73000000001</c:v>
                </c:pt>
                <c:pt idx="140">
                  <c:v>11911.938000000002</c:v>
                </c:pt>
                <c:pt idx="141">
                  <c:v>20953.38</c:v>
                </c:pt>
                <c:pt idx="142">
                  <c:v>23453.340999999997</c:v>
                </c:pt>
                <c:pt idx="143">
                  <c:v>22059.383000000005</c:v>
                </c:pt>
                <c:pt idx="144">
                  <c:v>21680.786</c:v>
                </c:pt>
                <c:pt idx="145">
                  <c:v>22683.223999999995</c:v>
                </c:pt>
                <c:pt idx="146">
                  <c:v>23897.994999999995</c:v>
                </c:pt>
                <c:pt idx="147">
                  <c:v>24599.398000000008</c:v>
                </c:pt>
                <c:pt idx="148">
                  <c:v>20760.921000000006</c:v>
                </c:pt>
                <c:pt idx="149">
                  <c:v>16737.681000000004</c:v>
                </c:pt>
                <c:pt idx="150">
                  <c:v>21763.692999999996</c:v>
                </c:pt>
                <c:pt idx="151">
                  <c:v>18595.807999999994</c:v>
                </c:pt>
                <c:pt idx="152">
                  <c:v>15157.176000000003</c:v>
                </c:pt>
                <c:pt idx="153">
                  <c:v>19210.883999999995</c:v>
                </c:pt>
                <c:pt idx="154">
                  <c:v>22235.442999999999</c:v>
                </c:pt>
                <c:pt idx="155">
                  <c:v>14640.827999999996</c:v>
                </c:pt>
                <c:pt idx="156">
                  <c:v>21102.417999999991</c:v>
                </c:pt>
                <c:pt idx="157">
                  <c:v>23917.290999999997</c:v>
                </c:pt>
                <c:pt idx="158">
                  <c:v>20991.976999999995</c:v>
                </c:pt>
                <c:pt idx="159">
                  <c:v>17632.001999999997</c:v>
                </c:pt>
                <c:pt idx="160">
                  <c:v>21103.553999999996</c:v>
                </c:pt>
                <c:pt idx="161">
                  <c:v>23443.075000000004</c:v>
                </c:pt>
                <c:pt idx="162">
                  <c:v>24646.146000000001</c:v>
                </c:pt>
                <c:pt idx="163">
                  <c:v>24258.511999999995</c:v>
                </c:pt>
                <c:pt idx="164">
                  <c:v>24170.022000000001</c:v>
                </c:pt>
                <c:pt idx="165">
                  <c:v>24295.474000000002</c:v>
                </c:pt>
                <c:pt idx="166">
                  <c:v>21401.188999999998</c:v>
                </c:pt>
                <c:pt idx="167">
                  <c:v>22728.108</c:v>
                </c:pt>
                <c:pt idx="168">
                  <c:v>17860.363000000001</c:v>
                </c:pt>
                <c:pt idx="169">
                  <c:v>13305.587999999998</c:v>
                </c:pt>
                <c:pt idx="170">
                  <c:v>19909.579999999998</c:v>
                </c:pt>
                <c:pt idx="171">
                  <c:v>19646.540000000008</c:v>
                </c:pt>
                <c:pt idx="172">
                  <c:v>21407.981999999996</c:v>
                </c:pt>
                <c:pt idx="173">
                  <c:v>21354.020999999993</c:v>
                </c:pt>
                <c:pt idx="174">
                  <c:v>23274.072</c:v>
                </c:pt>
                <c:pt idx="175">
                  <c:v>25807.845999999987</c:v>
                </c:pt>
                <c:pt idx="176">
                  <c:v>26952.674999999996</c:v>
                </c:pt>
                <c:pt idx="177">
                  <c:v>27028.517999999996</c:v>
                </c:pt>
                <c:pt idx="178">
                  <c:v>23825.838999999996</c:v>
                </c:pt>
                <c:pt idx="179">
                  <c:v>23878.170999999998</c:v>
                </c:pt>
                <c:pt idx="180">
                  <c:v>23732.093000000004</c:v>
                </c:pt>
                <c:pt idx="181">
                  <c:v>24613.552999999996</c:v>
                </c:pt>
                <c:pt idx="182">
                  <c:v>23754.739000000001</c:v>
                </c:pt>
                <c:pt idx="183">
                  <c:v>23452.664000000001</c:v>
                </c:pt>
                <c:pt idx="184">
                  <c:v>21008.098999999995</c:v>
                </c:pt>
                <c:pt idx="185">
                  <c:v>19004.991000000002</c:v>
                </c:pt>
                <c:pt idx="186">
                  <c:v>23066.172999999995</c:v>
                </c:pt>
                <c:pt idx="187">
                  <c:v>22134.690999999995</c:v>
                </c:pt>
                <c:pt idx="188">
                  <c:v>7103.3839999999991</c:v>
                </c:pt>
                <c:pt idx="189">
                  <c:v>25863.885000000006</c:v>
                </c:pt>
                <c:pt idx="190">
                  <c:v>18257.042999999998</c:v>
                </c:pt>
                <c:pt idx="191">
                  <c:v>16289.555</c:v>
                </c:pt>
                <c:pt idx="192">
                  <c:v>25057.051999999992</c:v>
                </c:pt>
                <c:pt idx="193">
                  <c:v>26437.082999999991</c:v>
                </c:pt>
                <c:pt idx="194">
                  <c:v>18835.583999999999</c:v>
                </c:pt>
                <c:pt idx="195">
                  <c:v>23494.003000000001</c:v>
                </c:pt>
                <c:pt idx="196">
                  <c:v>22596.402999999998</c:v>
                </c:pt>
                <c:pt idx="197">
                  <c:v>21218.182000000001</c:v>
                </c:pt>
                <c:pt idx="198">
                  <c:v>20540.612000000005</c:v>
                </c:pt>
                <c:pt idx="199">
                  <c:v>28341.455000000002</c:v>
                </c:pt>
                <c:pt idx="200">
                  <c:v>28049.863999999998</c:v>
                </c:pt>
                <c:pt idx="201">
                  <c:v>28411.113000000001</c:v>
                </c:pt>
                <c:pt idx="202">
                  <c:v>18059.418999999998</c:v>
                </c:pt>
                <c:pt idx="203">
                  <c:v>28814.386000000002</c:v>
                </c:pt>
                <c:pt idx="204">
                  <c:v>22650.736999999997</c:v>
                </c:pt>
                <c:pt idx="205">
                  <c:v>18384.223000000002</c:v>
                </c:pt>
                <c:pt idx="206">
                  <c:v>22474.838</c:v>
                </c:pt>
                <c:pt idx="207">
                  <c:v>23124.900000000005</c:v>
                </c:pt>
                <c:pt idx="208">
                  <c:v>8619.5849999999991</c:v>
                </c:pt>
                <c:pt idx="209">
                  <c:v>19341.558000000001</c:v>
                </c:pt>
                <c:pt idx="210">
                  <c:v>27224.861999999997</c:v>
                </c:pt>
                <c:pt idx="211">
                  <c:v>10419.263000000001</c:v>
                </c:pt>
                <c:pt idx="212">
                  <c:v>23506.26</c:v>
                </c:pt>
                <c:pt idx="213">
                  <c:v>25324.691000000003</c:v>
                </c:pt>
                <c:pt idx="214">
                  <c:v>23109.556000000004</c:v>
                </c:pt>
                <c:pt idx="215">
                  <c:v>16529.936000000002</c:v>
                </c:pt>
                <c:pt idx="216">
                  <c:v>28590.537</c:v>
                </c:pt>
                <c:pt idx="217">
                  <c:v>24787.942999999999</c:v>
                </c:pt>
                <c:pt idx="218">
                  <c:v>22031.580999999998</c:v>
                </c:pt>
                <c:pt idx="219">
                  <c:v>26710.510000000002</c:v>
                </c:pt>
                <c:pt idx="220">
                  <c:v>22406.449999999997</c:v>
                </c:pt>
                <c:pt idx="221">
                  <c:v>21358.926000000003</c:v>
                </c:pt>
                <c:pt idx="222">
                  <c:v>27122.916000000001</c:v>
                </c:pt>
                <c:pt idx="223">
                  <c:v>22619.778999999999</c:v>
                </c:pt>
                <c:pt idx="224">
                  <c:v>22379.027999999998</c:v>
                </c:pt>
                <c:pt idx="225">
                  <c:v>13928.748000000001</c:v>
                </c:pt>
                <c:pt idx="226">
                  <c:v>23635.226000000002</c:v>
                </c:pt>
                <c:pt idx="227">
                  <c:v>26858.305999999997</c:v>
                </c:pt>
                <c:pt idx="228">
                  <c:v>27258.960000000003</c:v>
                </c:pt>
                <c:pt idx="229">
                  <c:v>27214.843999999997</c:v>
                </c:pt>
                <c:pt idx="230">
                  <c:v>20155.912999999997</c:v>
                </c:pt>
                <c:pt idx="231">
                  <c:v>19223.613999999998</c:v>
                </c:pt>
                <c:pt idx="232">
                  <c:v>22907.459999999995</c:v>
                </c:pt>
                <c:pt idx="233">
                  <c:v>27733.396000000001</c:v>
                </c:pt>
                <c:pt idx="234">
                  <c:v>24222.289000000001</c:v>
                </c:pt>
                <c:pt idx="235">
                  <c:v>21948.711000000003</c:v>
                </c:pt>
                <c:pt idx="236">
                  <c:v>21104.092999999997</c:v>
                </c:pt>
                <c:pt idx="237">
                  <c:v>16289.225999999999</c:v>
                </c:pt>
                <c:pt idx="238">
                  <c:v>29658.848999999995</c:v>
                </c:pt>
                <c:pt idx="239">
                  <c:v>24418.227999999992</c:v>
                </c:pt>
                <c:pt idx="240">
                  <c:v>24709.829999999994</c:v>
                </c:pt>
                <c:pt idx="241">
                  <c:v>26786.807000000001</c:v>
                </c:pt>
                <c:pt idx="242">
                  <c:v>23790.614000000001</c:v>
                </c:pt>
                <c:pt idx="243">
                  <c:v>21190.511000000002</c:v>
                </c:pt>
                <c:pt idx="244">
                  <c:v>20901.448</c:v>
                </c:pt>
                <c:pt idx="245">
                  <c:v>22970.880999999998</c:v>
                </c:pt>
                <c:pt idx="246">
                  <c:v>23705.000999999997</c:v>
                </c:pt>
                <c:pt idx="247">
                  <c:v>25590.039000000001</c:v>
                </c:pt>
                <c:pt idx="248">
                  <c:v>26879.834999999995</c:v>
                </c:pt>
                <c:pt idx="249">
                  <c:v>23305.677</c:v>
                </c:pt>
                <c:pt idx="250">
                  <c:v>23517.862999999998</c:v>
                </c:pt>
                <c:pt idx="251">
                  <c:v>26466.460999999999</c:v>
                </c:pt>
                <c:pt idx="252">
                  <c:v>26702.411</c:v>
                </c:pt>
                <c:pt idx="253">
                  <c:v>26009.348000000002</c:v>
                </c:pt>
                <c:pt idx="254">
                  <c:v>26617.778999999999</c:v>
                </c:pt>
                <c:pt idx="255">
                  <c:v>24506.54</c:v>
                </c:pt>
                <c:pt idx="256">
                  <c:v>26004.359</c:v>
                </c:pt>
                <c:pt idx="257">
                  <c:v>24659.244000000002</c:v>
                </c:pt>
                <c:pt idx="258">
                  <c:v>21597.245999999996</c:v>
                </c:pt>
                <c:pt idx="259">
                  <c:v>27285.950999999997</c:v>
                </c:pt>
                <c:pt idx="260">
                  <c:v>27113.894999999997</c:v>
                </c:pt>
                <c:pt idx="261">
                  <c:v>24893.236000000001</c:v>
                </c:pt>
                <c:pt idx="262">
                  <c:v>26133.646000000001</c:v>
                </c:pt>
                <c:pt idx="263">
                  <c:v>24829.53</c:v>
                </c:pt>
                <c:pt idx="264">
                  <c:v>26145.403999999999</c:v>
                </c:pt>
                <c:pt idx="265">
                  <c:v>23152.755000000001</c:v>
                </c:pt>
                <c:pt idx="266">
                  <c:v>24433.524000000001</c:v>
                </c:pt>
                <c:pt idx="267">
                  <c:v>23573.307999999997</c:v>
                </c:pt>
                <c:pt idx="268">
                  <c:v>25490.633000000002</c:v>
                </c:pt>
                <c:pt idx="269">
                  <c:v>19702.612999999998</c:v>
                </c:pt>
                <c:pt idx="270">
                  <c:v>26457.213</c:v>
                </c:pt>
                <c:pt idx="271">
                  <c:v>18103.742000000002</c:v>
                </c:pt>
                <c:pt idx="272">
                  <c:v>22721.530999999995</c:v>
                </c:pt>
                <c:pt idx="273">
                  <c:v>26301.339</c:v>
                </c:pt>
                <c:pt idx="274">
                  <c:v>26327.949999999997</c:v>
                </c:pt>
                <c:pt idx="275">
                  <c:v>24389.375</c:v>
                </c:pt>
                <c:pt idx="276">
                  <c:v>25257.006000000005</c:v>
                </c:pt>
                <c:pt idx="277">
                  <c:v>24403.537000000004</c:v>
                </c:pt>
                <c:pt idx="278">
                  <c:v>25881.964</c:v>
                </c:pt>
                <c:pt idx="279">
                  <c:v>25636.822</c:v>
                </c:pt>
                <c:pt idx="280">
                  <c:v>20356.016999999996</c:v>
                </c:pt>
                <c:pt idx="281">
                  <c:v>24775.441999999999</c:v>
                </c:pt>
                <c:pt idx="282">
                  <c:v>26233.054</c:v>
                </c:pt>
                <c:pt idx="283">
                  <c:v>26217.93</c:v>
                </c:pt>
                <c:pt idx="284">
                  <c:v>26136.448</c:v>
                </c:pt>
                <c:pt idx="285">
                  <c:v>25954.213</c:v>
                </c:pt>
                <c:pt idx="286">
                  <c:v>24413.700000000004</c:v>
                </c:pt>
                <c:pt idx="287">
                  <c:v>24744.286000000004</c:v>
                </c:pt>
                <c:pt idx="288">
                  <c:v>20713.640000000007</c:v>
                </c:pt>
                <c:pt idx="289">
                  <c:v>24132.021000000001</c:v>
                </c:pt>
                <c:pt idx="290">
                  <c:v>25418.036</c:v>
                </c:pt>
                <c:pt idx="291">
                  <c:v>22749.662000000004</c:v>
                </c:pt>
                <c:pt idx="292">
                  <c:v>24611.979000000003</c:v>
                </c:pt>
                <c:pt idx="293">
                  <c:v>18540.953000000001</c:v>
                </c:pt>
                <c:pt idx="294">
                  <c:v>24582.012999999999</c:v>
                </c:pt>
                <c:pt idx="295">
                  <c:v>24705.166000000005</c:v>
                </c:pt>
                <c:pt idx="296">
                  <c:v>24128.725999999999</c:v>
                </c:pt>
                <c:pt idx="297">
                  <c:v>23569.587</c:v>
                </c:pt>
                <c:pt idx="298">
                  <c:v>22009.755000000001</c:v>
                </c:pt>
                <c:pt idx="299">
                  <c:v>24785.132000000009</c:v>
                </c:pt>
                <c:pt idx="300">
                  <c:v>24574.270999999997</c:v>
                </c:pt>
                <c:pt idx="301">
                  <c:v>23491.909999999996</c:v>
                </c:pt>
                <c:pt idx="302">
                  <c:v>23721.761999999995</c:v>
                </c:pt>
                <c:pt idx="303">
                  <c:v>23615.087999999996</c:v>
                </c:pt>
                <c:pt idx="304">
                  <c:v>23425.844000000001</c:v>
                </c:pt>
                <c:pt idx="305">
                  <c:v>23467.312999999991</c:v>
                </c:pt>
                <c:pt idx="306">
                  <c:v>23625.665000000005</c:v>
                </c:pt>
                <c:pt idx="307">
                  <c:v>22999.350000000002</c:v>
                </c:pt>
                <c:pt idx="308">
                  <c:v>23654.627999999993</c:v>
                </c:pt>
                <c:pt idx="309">
                  <c:v>23683.609999999997</c:v>
                </c:pt>
                <c:pt idx="310">
                  <c:v>23659.610000000004</c:v>
                </c:pt>
                <c:pt idx="311">
                  <c:v>22964.654999999999</c:v>
                </c:pt>
                <c:pt idx="312">
                  <c:v>22928.632000000001</c:v>
                </c:pt>
                <c:pt idx="313">
                  <c:v>23473.611000000004</c:v>
                </c:pt>
                <c:pt idx="314">
                  <c:v>23888.042000000001</c:v>
                </c:pt>
                <c:pt idx="315">
                  <c:v>23378.055000000008</c:v>
                </c:pt>
                <c:pt idx="316">
                  <c:v>22786.246999999996</c:v>
                </c:pt>
                <c:pt idx="317">
                  <c:v>21981.193000000007</c:v>
                </c:pt>
                <c:pt idx="318">
                  <c:v>21599.864999999998</c:v>
                </c:pt>
                <c:pt idx="319">
                  <c:v>20232.156999999992</c:v>
                </c:pt>
                <c:pt idx="320">
                  <c:v>21336.193000000007</c:v>
                </c:pt>
                <c:pt idx="321">
                  <c:v>21027.032999999999</c:v>
                </c:pt>
                <c:pt idx="322">
                  <c:v>20790.259999999995</c:v>
                </c:pt>
                <c:pt idx="323">
                  <c:v>20920.078999999994</c:v>
                </c:pt>
                <c:pt idx="324">
                  <c:v>21581.261000000002</c:v>
                </c:pt>
                <c:pt idx="325">
                  <c:v>21396.993999999995</c:v>
                </c:pt>
                <c:pt idx="326">
                  <c:v>21033.990999999998</c:v>
                </c:pt>
                <c:pt idx="327">
                  <c:v>21516.527999999998</c:v>
                </c:pt>
                <c:pt idx="328">
                  <c:v>21193.367999999995</c:v>
                </c:pt>
                <c:pt idx="329">
                  <c:v>21274.708999999995</c:v>
                </c:pt>
                <c:pt idx="330">
                  <c:v>19262.034000000003</c:v>
                </c:pt>
                <c:pt idx="331">
                  <c:v>22093.072</c:v>
                </c:pt>
                <c:pt idx="332">
                  <c:v>22278.052999999996</c:v>
                </c:pt>
                <c:pt idx="333">
                  <c:v>21854.174999999992</c:v>
                </c:pt>
                <c:pt idx="334">
                  <c:v>22257.967999999993</c:v>
                </c:pt>
                <c:pt idx="335">
                  <c:v>22036.070999999996</c:v>
                </c:pt>
                <c:pt idx="336">
                  <c:v>22090.120000000003</c:v>
                </c:pt>
                <c:pt idx="337">
                  <c:v>21908.814999999991</c:v>
                </c:pt>
                <c:pt idx="338">
                  <c:v>21834.925999999999</c:v>
                </c:pt>
                <c:pt idx="339">
                  <c:v>20680.182000000001</c:v>
                </c:pt>
                <c:pt idx="340">
                  <c:v>22301.070999999996</c:v>
                </c:pt>
                <c:pt idx="341">
                  <c:v>21968.381000000008</c:v>
                </c:pt>
                <c:pt idx="342">
                  <c:v>21948.164999999997</c:v>
                </c:pt>
                <c:pt idx="343">
                  <c:v>21848.313000000002</c:v>
                </c:pt>
                <c:pt idx="344">
                  <c:v>21562.994000000002</c:v>
                </c:pt>
                <c:pt idx="345">
                  <c:v>21453.063000000002</c:v>
                </c:pt>
                <c:pt idx="346">
                  <c:v>21484.718999999997</c:v>
                </c:pt>
                <c:pt idx="347">
                  <c:v>21371.644000000008</c:v>
                </c:pt>
                <c:pt idx="348">
                  <c:v>21686.359</c:v>
                </c:pt>
                <c:pt idx="349">
                  <c:v>22149.723999999998</c:v>
                </c:pt>
                <c:pt idx="350">
                  <c:v>22176.488000000005</c:v>
                </c:pt>
                <c:pt idx="351">
                  <c:v>21687.614999999998</c:v>
                </c:pt>
                <c:pt idx="352">
                  <c:v>21423.243000000002</c:v>
                </c:pt>
                <c:pt idx="353">
                  <c:v>21417.220000000008</c:v>
                </c:pt>
                <c:pt idx="354">
                  <c:v>21087.77</c:v>
                </c:pt>
                <c:pt idx="355">
                  <c:v>21497.886000000002</c:v>
                </c:pt>
                <c:pt idx="356">
                  <c:v>21313.523000000001</c:v>
                </c:pt>
                <c:pt idx="357">
                  <c:v>21941.469000000001</c:v>
                </c:pt>
                <c:pt idx="358">
                  <c:v>21292.544000000005</c:v>
                </c:pt>
                <c:pt idx="359">
                  <c:v>21809.460000000003</c:v>
                </c:pt>
                <c:pt idx="360">
                  <c:v>21002.785000000011</c:v>
                </c:pt>
                <c:pt idx="361">
                  <c:v>19868.287</c:v>
                </c:pt>
                <c:pt idx="362">
                  <c:v>22123.308000000001</c:v>
                </c:pt>
                <c:pt idx="363">
                  <c:v>20583.705000000002</c:v>
                </c:pt>
                <c:pt idx="364">
                  <c:v>21536.263000000006</c:v>
                </c:pt>
              </c:numCache>
            </c:numRef>
          </c:yVal>
          <c:smooth val="0"/>
        </c:ser>
        <c:dLbls>
          <c:showLegendKey val="0"/>
          <c:showVal val="0"/>
          <c:showCatName val="0"/>
          <c:showSerName val="0"/>
          <c:showPercent val="0"/>
          <c:showBubbleSize val="0"/>
        </c:dLbls>
        <c:axId val="-273357296"/>
        <c:axId val="-273349136"/>
      </c:scatterChart>
      <c:valAx>
        <c:axId val="-273357296"/>
        <c:scaling>
          <c:orientation val="minMax"/>
        </c:scaling>
        <c:delete val="0"/>
        <c:axPos val="b"/>
        <c:numFmt formatCode="General" sourceLinked="1"/>
        <c:majorTickMark val="out"/>
        <c:minorTickMark val="none"/>
        <c:tickLblPos val="nextTo"/>
        <c:crossAx val="-273349136"/>
        <c:crosses val="autoZero"/>
        <c:crossBetween val="midCat"/>
      </c:valAx>
      <c:valAx>
        <c:axId val="-273349136"/>
        <c:scaling>
          <c:orientation val="minMax"/>
        </c:scaling>
        <c:delete val="0"/>
        <c:axPos val="l"/>
        <c:majorGridlines/>
        <c:numFmt formatCode="General" sourceLinked="1"/>
        <c:majorTickMark val="out"/>
        <c:minorTickMark val="none"/>
        <c:tickLblPos val="nextTo"/>
        <c:crossAx val="-273357296"/>
        <c:crosses val="autoZero"/>
        <c:crossBetween val="midCat"/>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[2009T.xlsx]Sheet2!PivotTable1</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lineChart>
        <c:grouping val="standard"/>
        <c:varyColors val="0"/>
        <c:ser>
          <c:idx val="0"/>
          <c:order val="0"/>
          <c:tx>
            <c:strRef>
              <c:f>Sheet2!$B$1</c:f>
              <c:strCache>
                <c:ptCount val="1"/>
                <c:pt idx="0">
                  <c:v>Sum of   15Global</c:v>
                </c:pt>
              </c:strCache>
            </c:strRef>
          </c:tx>
          <c:marker>
            <c:symbol val="none"/>
          </c:marker>
          <c:cat>
            <c:strRef>
              <c:f>Sheet2!$A$2:$A$368</c:f>
              <c:strCache>
                <c:ptCount val="36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(blank)</c:v>
                </c:pt>
              </c:strCache>
            </c:strRef>
          </c:cat>
          <c:val>
            <c:numRef>
              <c:f>Sheet2!$B$2:$B$368</c:f>
              <c:numCache>
                <c:formatCode>General</c:formatCode>
                <c:ptCount val="366"/>
                <c:pt idx="0">
                  <c:v>10395.985999999997</c:v>
                </c:pt>
                <c:pt idx="1">
                  <c:v>10875.996000000003</c:v>
                </c:pt>
                <c:pt idx="2">
                  <c:v>11236.882000000001</c:v>
                </c:pt>
                <c:pt idx="3">
                  <c:v>11388.420999999995</c:v>
                </c:pt>
                <c:pt idx="4">
                  <c:v>11704.094000000001</c:v>
                </c:pt>
                <c:pt idx="5">
                  <c:v>11701.43</c:v>
                </c:pt>
                <c:pt idx="6">
                  <c:v>11636.916999999996</c:v>
                </c:pt>
                <c:pt idx="7">
                  <c:v>11578.438999999997</c:v>
                </c:pt>
                <c:pt idx="8">
                  <c:v>12024.190999999999</c:v>
                </c:pt>
                <c:pt idx="9">
                  <c:v>12169.077999999998</c:v>
                </c:pt>
                <c:pt idx="10">
                  <c:v>12166.219000000003</c:v>
                </c:pt>
                <c:pt idx="11">
                  <c:v>12060.726000000001</c:v>
                </c:pt>
                <c:pt idx="12">
                  <c:v>11810.481000000002</c:v>
                </c:pt>
                <c:pt idx="13">
                  <c:v>11158.529999999997</c:v>
                </c:pt>
                <c:pt idx="14">
                  <c:v>11492.412000000002</c:v>
                </c:pt>
                <c:pt idx="15">
                  <c:v>11032.255000000001</c:v>
                </c:pt>
                <c:pt idx="16">
                  <c:v>11361.110999999997</c:v>
                </c:pt>
                <c:pt idx="17">
                  <c:v>12214.893999999998</c:v>
                </c:pt>
                <c:pt idx="18">
                  <c:v>12099.063000000004</c:v>
                </c:pt>
                <c:pt idx="19">
                  <c:v>12221.528999999999</c:v>
                </c:pt>
                <c:pt idx="20">
                  <c:v>12395.183000000001</c:v>
                </c:pt>
                <c:pt idx="21">
                  <c:v>12432.163999999997</c:v>
                </c:pt>
                <c:pt idx="22">
                  <c:v>12499.065999999999</c:v>
                </c:pt>
                <c:pt idx="23">
                  <c:v>12675.964000000002</c:v>
                </c:pt>
                <c:pt idx="24">
                  <c:v>12047.309000000005</c:v>
                </c:pt>
                <c:pt idx="25">
                  <c:v>12148.242999999999</c:v>
                </c:pt>
                <c:pt idx="26">
                  <c:v>12573.064000000006</c:v>
                </c:pt>
                <c:pt idx="27">
                  <c:v>12173.191000000001</c:v>
                </c:pt>
                <c:pt idx="28">
                  <c:v>11743.839000000004</c:v>
                </c:pt>
                <c:pt idx="29">
                  <c:v>12032.699999999999</c:v>
                </c:pt>
                <c:pt idx="30">
                  <c:v>12490.248000000001</c:v>
                </c:pt>
                <c:pt idx="31">
                  <c:v>13060.469000000001</c:v>
                </c:pt>
                <c:pt idx="32">
                  <c:v>13023.041000000005</c:v>
                </c:pt>
                <c:pt idx="33">
                  <c:v>12750.013000000003</c:v>
                </c:pt>
                <c:pt idx="34">
                  <c:v>12852.91</c:v>
                </c:pt>
                <c:pt idx="35">
                  <c:v>12672.164000000002</c:v>
                </c:pt>
                <c:pt idx="36">
                  <c:v>13487.454000000002</c:v>
                </c:pt>
                <c:pt idx="37">
                  <c:v>13933.680999999999</c:v>
                </c:pt>
                <c:pt idx="38">
                  <c:v>13555.256999999996</c:v>
                </c:pt>
                <c:pt idx="39">
                  <c:v>12106.906999999999</c:v>
                </c:pt>
                <c:pt idx="40">
                  <c:v>11088.180000000002</c:v>
                </c:pt>
                <c:pt idx="41">
                  <c:v>10935.904000000002</c:v>
                </c:pt>
                <c:pt idx="42">
                  <c:v>11561.383000000002</c:v>
                </c:pt>
                <c:pt idx="43">
                  <c:v>11570.932999999999</c:v>
                </c:pt>
                <c:pt idx="44">
                  <c:v>11941.496999999996</c:v>
                </c:pt>
                <c:pt idx="45">
                  <c:v>11057.884000000004</c:v>
                </c:pt>
                <c:pt idx="46">
                  <c:v>11844.172000000002</c:v>
                </c:pt>
                <c:pt idx="47">
                  <c:v>11704.966999999997</c:v>
                </c:pt>
                <c:pt idx="48">
                  <c:v>11794.975000000004</c:v>
                </c:pt>
                <c:pt idx="49">
                  <c:v>13408.466000000004</c:v>
                </c:pt>
                <c:pt idx="50">
                  <c:v>13520.464999999998</c:v>
                </c:pt>
                <c:pt idx="51">
                  <c:v>12479.363000000001</c:v>
                </c:pt>
                <c:pt idx="52">
                  <c:v>13117.315999999997</c:v>
                </c:pt>
                <c:pt idx="53">
                  <c:v>13442.350999999997</c:v>
                </c:pt>
                <c:pt idx="54">
                  <c:v>13338.073999999997</c:v>
                </c:pt>
                <c:pt idx="55">
                  <c:v>12682.275</c:v>
                </c:pt>
                <c:pt idx="56">
                  <c:v>13052.486000000001</c:v>
                </c:pt>
                <c:pt idx="57">
                  <c:v>12309.941000000003</c:v>
                </c:pt>
                <c:pt idx="58">
                  <c:v>11027.485000000002</c:v>
                </c:pt>
                <c:pt idx="59">
                  <c:v>11782.813999999997</c:v>
                </c:pt>
                <c:pt idx="60">
                  <c:v>13356.838</c:v>
                </c:pt>
                <c:pt idx="61">
                  <c:v>13282.769</c:v>
                </c:pt>
                <c:pt idx="62">
                  <c:v>13071.725000000002</c:v>
                </c:pt>
                <c:pt idx="63">
                  <c:v>13082.068000000003</c:v>
                </c:pt>
                <c:pt idx="64">
                  <c:v>12479.066000000004</c:v>
                </c:pt>
                <c:pt idx="65">
                  <c:v>12303.894000000008</c:v>
                </c:pt>
                <c:pt idx="66">
                  <c:v>12136.603999999999</c:v>
                </c:pt>
                <c:pt idx="67">
                  <c:v>12027.69</c:v>
                </c:pt>
                <c:pt idx="68">
                  <c:v>10892.737999999998</c:v>
                </c:pt>
                <c:pt idx="69">
                  <c:v>12495.868999999997</c:v>
                </c:pt>
                <c:pt idx="70">
                  <c:v>12441.288999999999</c:v>
                </c:pt>
                <c:pt idx="71">
                  <c:v>12734.472</c:v>
                </c:pt>
                <c:pt idx="72">
                  <c:v>12417.916999999999</c:v>
                </c:pt>
                <c:pt idx="73">
                  <c:v>12290.121999999999</c:v>
                </c:pt>
                <c:pt idx="74">
                  <c:v>13118.065999999999</c:v>
                </c:pt>
                <c:pt idx="75">
                  <c:v>12878.405999999997</c:v>
                </c:pt>
                <c:pt idx="76">
                  <c:v>12295.621000000001</c:v>
                </c:pt>
                <c:pt idx="77">
                  <c:v>12893.360999999999</c:v>
                </c:pt>
                <c:pt idx="78">
                  <c:v>12748.494000000001</c:v>
                </c:pt>
                <c:pt idx="79">
                  <c:v>13017.108999999999</c:v>
                </c:pt>
                <c:pt idx="80">
                  <c:v>12523.215</c:v>
                </c:pt>
                <c:pt idx="81">
                  <c:v>13175.662000000002</c:v>
                </c:pt>
                <c:pt idx="82">
                  <c:v>13096.705999999996</c:v>
                </c:pt>
                <c:pt idx="83">
                  <c:v>12807.424000000001</c:v>
                </c:pt>
                <c:pt idx="84">
                  <c:v>13013.421</c:v>
                </c:pt>
                <c:pt idx="85">
                  <c:v>13696.454999999998</c:v>
                </c:pt>
                <c:pt idx="86">
                  <c:v>14156.146999999997</c:v>
                </c:pt>
                <c:pt idx="87">
                  <c:v>14592.769999999997</c:v>
                </c:pt>
                <c:pt idx="88">
                  <c:v>15268.240000000002</c:v>
                </c:pt>
                <c:pt idx="89">
                  <c:v>15191.241000000002</c:v>
                </c:pt>
                <c:pt idx="90">
                  <c:v>15270.153000000004</c:v>
                </c:pt>
                <c:pt idx="91">
                  <c:v>15154.726000000001</c:v>
                </c:pt>
                <c:pt idx="92">
                  <c:v>15037.658999999998</c:v>
                </c:pt>
                <c:pt idx="93">
                  <c:v>14717.118</c:v>
                </c:pt>
                <c:pt idx="94">
                  <c:v>12971.202000000001</c:v>
                </c:pt>
                <c:pt idx="95">
                  <c:v>14565.866000000004</c:v>
                </c:pt>
                <c:pt idx="96">
                  <c:v>14251.249999999998</c:v>
                </c:pt>
                <c:pt idx="97">
                  <c:v>14435.541000000001</c:v>
                </c:pt>
                <c:pt idx="98">
                  <c:v>13256.589</c:v>
                </c:pt>
                <c:pt idx="99">
                  <c:v>14340.118</c:v>
                </c:pt>
                <c:pt idx="100">
                  <c:v>14708.473999999995</c:v>
                </c:pt>
                <c:pt idx="101">
                  <c:v>13782.686999999998</c:v>
                </c:pt>
                <c:pt idx="102">
                  <c:v>13904.263999999999</c:v>
                </c:pt>
                <c:pt idx="103">
                  <c:v>14109.250000000004</c:v>
                </c:pt>
                <c:pt idx="104">
                  <c:v>13780.866000000002</c:v>
                </c:pt>
                <c:pt idx="105">
                  <c:v>13256.135000000004</c:v>
                </c:pt>
                <c:pt idx="106">
                  <c:v>14687.872999999996</c:v>
                </c:pt>
                <c:pt idx="107">
                  <c:v>14801.858999999999</c:v>
                </c:pt>
                <c:pt idx="108">
                  <c:v>14379.048000000003</c:v>
                </c:pt>
                <c:pt idx="109">
                  <c:v>14704.686999999998</c:v>
                </c:pt>
                <c:pt idx="110">
                  <c:v>14268.073</c:v>
                </c:pt>
                <c:pt idx="111">
                  <c:v>13512.428999999998</c:v>
                </c:pt>
                <c:pt idx="112">
                  <c:v>14468.152000000006</c:v>
                </c:pt>
                <c:pt idx="113">
                  <c:v>13432.184000000005</c:v>
                </c:pt>
                <c:pt idx="114">
                  <c:v>12789.223999999995</c:v>
                </c:pt>
                <c:pt idx="115">
                  <c:v>6058.3270000000002</c:v>
                </c:pt>
                <c:pt idx="116">
                  <c:v>10938.975999999999</c:v>
                </c:pt>
                <c:pt idx="117">
                  <c:v>11833.47</c:v>
                </c:pt>
                <c:pt idx="118">
                  <c:v>13398.649000000001</c:v>
                </c:pt>
                <c:pt idx="119">
                  <c:v>13911.843999999997</c:v>
                </c:pt>
                <c:pt idx="120">
                  <c:v>14071.512999999997</c:v>
                </c:pt>
                <c:pt idx="121">
                  <c:v>12784.137000000002</c:v>
                </c:pt>
                <c:pt idx="122">
                  <c:v>9730.4930000000004</c:v>
                </c:pt>
                <c:pt idx="123">
                  <c:v>8077.2830000000022</c:v>
                </c:pt>
                <c:pt idx="124">
                  <c:v>14020.497000000001</c:v>
                </c:pt>
                <c:pt idx="125">
                  <c:v>10610.865000000002</c:v>
                </c:pt>
                <c:pt idx="126">
                  <c:v>5225.6459999999997</c:v>
                </c:pt>
                <c:pt idx="127">
                  <c:v>4875.394000000003</c:v>
                </c:pt>
                <c:pt idx="128">
                  <c:v>6257.8400000000011</c:v>
                </c:pt>
                <c:pt idx="129">
                  <c:v>8305.4920000000002</c:v>
                </c:pt>
                <c:pt idx="130">
                  <c:v>10280.039999999997</c:v>
                </c:pt>
                <c:pt idx="131">
                  <c:v>11590.319999999996</c:v>
                </c:pt>
                <c:pt idx="132">
                  <c:v>11207.462000000001</c:v>
                </c:pt>
                <c:pt idx="133">
                  <c:v>11468.078000000003</c:v>
                </c:pt>
                <c:pt idx="134">
                  <c:v>11830.099999999997</c:v>
                </c:pt>
                <c:pt idx="135">
                  <c:v>12546.961000000003</c:v>
                </c:pt>
                <c:pt idx="136">
                  <c:v>12496.518000000004</c:v>
                </c:pt>
                <c:pt idx="137">
                  <c:v>12390.297999999997</c:v>
                </c:pt>
                <c:pt idx="138">
                  <c:v>12139.271000000004</c:v>
                </c:pt>
                <c:pt idx="139">
                  <c:v>10924.701999999996</c:v>
                </c:pt>
                <c:pt idx="140">
                  <c:v>7331.7540000000008</c:v>
                </c:pt>
                <c:pt idx="141">
                  <c:v>10635.321000000004</c:v>
                </c:pt>
                <c:pt idx="142">
                  <c:v>12020.203</c:v>
                </c:pt>
                <c:pt idx="143">
                  <c:v>11424.528999999999</c:v>
                </c:pt>
                <c:pt idx="144">
                  <c:v>11666.749000000002</c:v>
                </c:pt>
                <c:pt idx="145">
                  <c:v>12026.137000000002</c:v>
                </c:pt>
                <c:pt idx="146">
                  <c:v>12552.496999999999</c:v>
                </c:pt>
                <c:pt idx="147">
                  <c:v>13004.514000000001</c:v>
                </c:pt>
                <c:pt idx="148">
                  <c:v>11804.932999999999</c:v>
                </c:pt>
                <c:pt idx="149">
                  <c:v>10139.4</c:v>
                </c:pt>
                <c:pt idx="150">
                  <c:v>11786.769000000004</c:v>
                </c:pt>
                <c:pt idx="151">
                  <c:v>10782.728999999998</c:v>
                </c:pt>
                <c:pt idx="152">
                  <c:v>8411.5269999999982</c:v>
                </c:pt>
                <c:pt idx="153">
                  <c:v>10027.600999999997</c:v>
                </c:pt>
                <c:pt idx="154">
                  <c:v>11688.120999999997</c:v>
                </c:pt>
                <c:pt idx="155">
                  <c:v>8461.1670000000031</c:v>
                </c:pt>
                <c:pt idx="156">
                  <c:v>11587.792000000001</c:v>
                </c:pt>
                <c:pt idx="157">
                  <c:v>12961.711000000003</c:v>
                </c:pt>
                <c:pt idx="158">
                  <c:v>11458.815999999997</c:v>
                </c:pt>
                <c:pt idx="159">
                  <c:v>9518.913999999997</c:v>
                </c:pt>
                <c:pt idx="160">
                  <c:v>10841.388000000001</c:v>
                </c:pt>
                <c:pt idx="161">
                  <c:v>12367.543000000003</c:v>
                </c:pt>
                <c:pt idx="162">
                  <c:v>13087.385</c:v>
                </c:pt>
                <c:pt idx="163">
                  <c:v>12733.662</c:v>
                </c:pt>
                <c:pt idx="164">
                  <c:v>12549.307000000001</c:v>
                </c:pt>
                <c:pt idx="165">
                  <c:v>12889.961000000001</c:v>
                </c:pt>
                <c:pt idx="166">
                  <c:v>11422.097999999998</c:v>
                </c:pt>
                <c:pt idx="167">
                  <c:v>12155.379999999997</c:v>
                </c:pt>
                <c:pt idx="168">
                  <c:v>9433.2970000000005</c:v>
                </c:pt>
                <c:pt idx="169">
                  <c:v>7500.6459999999997</c:v>
                </c:pt>
                <c:pt idx="170">
                  <c:v>10475.388000000003</c:v>
                </c:pt>
                <c:pt idx="171">
                  <c:v>10995.468999999996</c:v>
                </c:pt>
                <c:pt idx="172">
                  <c:v>11685.184999999999</c:v>
                </c:pt>
                <c:pt idx="173">
                  <c:v>11579.832999999999</c:v>
                </c:pt>
                <c:pt idx="174">
                  <c:v>12239.582999999999</c:v>
                </c:pt>
                <c:pt idx="175">
                  <c:v>13208.360000000002</c:v>
                </c:pt>
                <c:pt idx="176">
                  <c:v>13988.962</c:v>
                </c:pt>
                <c:pt idx="177">
                  <c:v>14451.053000000005</c:v>
                </c:pt>
                <c:pt idx="178">
                  <c:v>12693.557999999999</c:v>
                </c:pt>
                <c:pt idx="179">
                  <c:v>12784.900000000001</c:v>
                </c:pt>
                <c:pt idx="180">
                  <c:v>12772.897999999999</c:v>
                </c:pt>
                <c:pt idx="181">
                  <c:v>13175.477000000003</c:v>
                </c:pt>
                <c:pt idx="182">
                  <c:v>12426.722999999998</c:v>
                </c:pt>
                <c:pt idx="183">
                  <c:v>12682.697000000002</c:v>
                </c:pt>
                <c:pt idx="184">
                  <c:v>11005.638999999999</c:v>
                </c:pt>
                <c:pt idx="185">
                  <c:v>9926.9819999999982</c:v>
                </c:pt>
                <c:pt idx="186">
                  <c:v>11930.679000000004</c:v>
                </c:pt>
                <c:pt idx="187">
                  <c:v>11270.148999999998</c:v>
                </c:pt>
                <c:pt idx="188">
                  <c:v>8006.3619999999992</c:v>
                </c:pt>
                <c:pt idx="189">
                  <c:v>13084.931</c:v>
                </c:pt>
                <c:pt idx="190">
                  <c:v>9397.4480000000003</c:v>
                </c:pt>
                <c:pt idx="191">
                  <c:v>8274.0550000000021</c:v>
                </c:pt>
                <c:pt idx="192">
                  <c:v>12666.155999999994</c:v>
                </c:pt>
                <c:pt idx="193">
                  <c:v>13239.123000000001</c:v>
                </c:pt>
                <c:pt idx="194">
                  <c:v>9442.8899999999976</c:v>
                </c:pt>
                <c:pt idx="195">
                  <c:v>11849.711999999996</c:v>
                </c:pt>
                <c:pt idx="196">
                  <c:v>11234.57</c:v>
                </c:pt>
                <c:pt idx="197">
                  <c:v>10767.047</c:v>
                </c:pt>
                <c:pt idx="198">
                  <c:v>10424.716999999999</c:v>
                </c:pt>
                <c:pt idx="199">
                  <c:v>14402.772999999999</c:v>
                </c:pt>
                <c:pt idx="200">
                  <c:v>14090.035000000002</c:v>
                </c:pt>
                <c:pt idx="201">
                  <c:v>14195.101999999999</c:v>
                </c:pt>
                <c:pt idx="202">
                  <c:v>9009.1730000000007</c:v>
                </c:pt>
                <c:pt idx="203">
                  <c:v>14355.125</c:v>
                </c:pt>
                <c:pt idx="204">
                  <c:v>11323.165000000001</c:v>
                </c:pt>
                <c:pt idx="205">
                  <c:v>9291.7020000000011</c:v>
                </c:pt>
                <c:pt idx="206">
                  <c:v>11503.521000000002</c:v>
                </c:pt>
                <c:pt idx="207">
                  <c:v>11827.355</c:v>
                </c:pt>
                <c:pt idx="208">
                  <c:v>4179.9280000000008</c:v>
                </c:pt>
                <c:pt idx="209">
                  <c:v>9918.3029999999999</c:v>
                </c:pt>
                <c:pt idx="210">
                  <c:v>13892.775</c:v>
                </c:pt>
                <c:pt idx="211">
                  <c:v>5256.6730000000016</c:v>
                </c:pt>
                <c:pt idx="212">
                  <c:v>12187.803999999996</c:v>
                </c:pt>
                <c:pt idx="213">
                  <c:v>12951.198999999999</c:v>
                </c:pt>
                <c:pt idx="214">
                  <c:v>11828.525999999998</c:v>
                </c:pt>
                <c:pt idx="215">
                  <c:v>8344.623999999998</c:v>
                </c:pt>
                <c:pt idx="216">
                  <c:v>14454.353000000001</c:v>
                </c:pt>
                <c:pt idx="217">
                  <c:v>12507.953000000003</c:v>
                </c:pt>
                <c:pt idx="218">
                  <c:v>11286.059000000001</c:v>
                </c:pt>
                <c:pt idx="219">
                  <c:v>13518.583999999999</c:v>
                </c:pt>
                <c:pt idx="220">
                  <c:v>11448.643000000002</c:v>
                </c:pt>
                <c:pt idx="221">
                  <c:v>10894.498</c:v>
                </c:pt>
                <c:pt idx="222">
                  <c:v>13878.602000000001</c:v>
                </c:pt>
                <c:pt idx="223">
                  <c:v>11556.1</c:v>
                </c:pt>
                <c:pt idx="224">
                  <c:v>11428.004999999999</c:v>
                </c:pt>
                <c:pt idx="225">
                  <c:v>7001.3710000000037</c:v>
                </c:pt>
                <c:pt idx="226">
                  <c:v>12018.731000000002</c:v>
                </c:pt>
                <c:pt idx="227">
                  <c:v>13754.625</c:v>
                </c:pt>
                <c:pt idx="228">
                  <c:v>14058.022999999999</c:v>
                </c:pt>
                <c:pt idx="229">
                  <c:v>13883.574999999999</c:v>
                </c:pt>
                <c:pt idx="230">
                  <c:v>10253.270000000004</c:v>
                </c:pt>
                <c:pt idx="231">
                  <c:v>10056.421</c:v>
                </c:pt>
                <c:pt idx="232">
                  <c:v>11805.215000000002</c:v>
                </c:pt>
                <c:pt idx="233">
                  <c:v>14260.853000000001</c:v>
                </c:pt>
                <c:pt idx="234">
                  <c:v>12392.359</c:v>
                </c:pt>
                <c:pt idx="235">
                  <c:v>11226.995999999999</c:v>
                </c:pt>
                <c:pt idx="236">
                  <c:v>10763.537000000002</c:v>
                </c:pt>
                <c:pt idx="237">
                  <c:v>8266.2379999999994</c:v>
                </c:pt>
                <c:pt idx="238">
                  <c:v>14865.151</c:v>
                </c:pt>
                <c:pt idx="239">
                  <c:v>12464.044000000002</c:v>
                </c:pt>
                <c:pt idx="240">
                  <c:v>12486.513999999999</c:v>
                </c:pt>
                <c:pt idx="241">
                  <c:v>13604.871000000005</c:v>
                </c:pt>
                <c:pt idx="242">
                  <c:v>12057.975999999999</c:v>
                </c:pt>
                <c:pt idx="243">
                  <c:v>10994.844999999998</c:v>
                </c:pt>
                <c:pt idx="244">
                  <c:v>10887.269</c:v>
                </c:pt>
                <c:pt idx="245">
                  <c:v>11990.936000000002</c:v>
                </c:pt>
                <c:pt idx="246">
                  <c:v>12233.958999999997</c:v>
                </c:pt>
                <c:pt idx="247">
                  <c:v>13105.739000000001</c:v>
                </c:pt>
                <c:pt idx="248">
                  <c:v>13789.951000000003</c:v>
                </c:pt>
                <c:pt idx="249">
                  <c:v>11959.555</c:v>
                </c:pt>
                <c:pt idx="250">
                  <c:v>12133.699000000001</c:v>
                </c:pt>
                <c:pt idx="251">
                  <c:v>13641.562999999996</c:v>
                </c:pt>
                <c:pt idx="252">
                  <c:v>14119.178</c:v>
                </c:pt>
                <c:pt idx="253">
                  <c:v>13561.815999999997</c:v>
                </c:pt>
                <c:pt idx="254">
                  <c:v>13772.476999999997</c:v>
                </c:pt>
                <c:pt idx="255">
                  <c:v>12640.977000000003</c:v>
                </c:pt>
                <c:pt idx="256">
                  <c:v>13591.392000000003</c:v>
                </c:pt>
                <c:pt idx="257">
                  <c:v>13104.733999999999</c:v>
                </c:pt>
                <c:pt idx="258">
                  <c:v>11257.182000000001</c:v>
                </c:pt>
                <c:pt idx="259">
                  <c:v>14055.825999999997</c:v>
                </c:pt>
                <c:pt idx="260">
                  <c:v>13897.710999999999</c:v>
                </c:pt>
                <c:pt idx="261">
                  <c:v>12797.224000000002</c:v>
                </c:pt>
                <c:pt idx="262">
                  <c:v>13513.704000000002</c:v>
                </c:pt>
                <c:pt idx="263">
                  <c:v>12664.278000000004</c:v>
                </c:pt>
                <c:pt idx="264">
                  <c:v>13600.495999999999</c:v>
                </c:pt>
                <c:pt idx="265">
                  <c:v>12025.484</c:v>
                </c:pt>
                <c:pt idx="266">
                  <c:v>12635.333000000002</c:v>
                </c:pt>
                <c:pt idx="267">
                  <c:v>12004.983</c:v>
                </c:pt>
                <c:pt idx="268">
                  <c:v>13129.053000000002</c:v>
                </c:pt>
                <c:pt idx="269">
                  <c:v>10143.634999999995</c:v>
                </c:pt>
                <c:pt idx="270">
                  <c:v>13651.598000000004</c:v>
                </c:pt>
                <c:pt idx="271">
                  <c:v>9268.4900000000034</c:v>
                </c:pt>
                <c:pt idx="272">
                  <c:v>11697.609</c:v>
                </c:pt>
                <c:pt idx="273">
                  <c:v>13511.402999999998</c:v>
                </c:pt>
                <c:pt idx="274">
                  <c:v>13663.203000000001</c:v>
                </c:pt>
                <c:pt idx="275">
                  <c:v>12459.08</c:v>
                </c:pt>
                <c:pt idx="276">
                  <c:v>13100.344999999999</c:v>
                </c:pt>
                <c:pt idx="277">
                  <c:v>12570.887999999997</c:v>
                </c:pt>
                <c:pt idx="278">
                  <c:v>13646.26</c:v>
                </c:pt>
                <c:pt idx="279">
                  <c:v>13762.666999999998</c:v>
                </c:pt>
                <c:pt idx="280">
                  <c:v>11047.256999999996</c:v>
                </c:pt>
                <c:pt idx="281">
                  <c:v>13067.184999999999</c:v>
                </c:pt>
                <c:pt idx="282">
                  <c:v>13752.615000000002</c:v>
                </c:pt>
                <c:pt idx="283">
                  <c:v>13865.572999999999</c:v>
                </c:pt>
                <c:pt idx="284">
                  <c:v>13815.767000000002</c:v>
                </c:pt>
                <c:pt idx="285">
                  <c:v>13695.622000000001</c:v>
                </c:pt>
                <c:pt idx="286">
                  <c:v>12949.044000000002</c:v>
                </c:pt>
                <c:pt idx="287">
                  <c:v>12996.795999999998</c:v>
                </c:pt>
                <c:pt idx="288">
                  <c:v>10564.490000000002</c:v>
                </c:pt>
                <c:pt idx="289">
                  <c:v>12485.746000000001</c:v>
                </c:pt>
                <c:pt idx="290">
                  <c:v>13117.601999999997</c:v>
                </c:pt>
                <c:pt idx="291">
                  <c:v>11755.213999999998</c:v>
                </c:pt>
                <c:pt idx="292">
                  <c:v>12792.896000000001</c:v>
                </c:pt>
                <c:pt idx="293">
                  <c:v>9525.5330000000031</c:v>
                </c:pt>
                <c:pt idx="294">
                  <c:v>12709.467000000004</c:v>
                </c:pt>
                <c:pt idx="295">
                  <c:v>13058.615</c:v>
                </c:pt>
                <c:pt idx="296">
                  <c:v>12897.562999999998</c:v>
                </c:pt>
                <c:pt idx="297">
                  <c:v>12449.012999999997</c:v>
                </c:pt>
                <c:pt idx="298">
                  <c:v>11552.75</c:v>
                </c:pt>
                <c:pt idx="299">
                  <c:v>13189.612000000001</c:v>
                </c:pt>
                <c:pt idx="300">
                  <c:v>12918.174999999999</c:v>
                </c:pt>
                <c:pt idx="301">
                  <c:v>12348.667999999998</c:v>
                </c:pt>
                <c:pt idx="302">
                  <c:v>12456.784000000003</c:v>
                </c:pt>
                <c:pt idx="303">
                  <c:v>12410.828999999998</c:v>
                </c:pt>
                <c:pt idx="304">
                  <c:v>12345.105999999998</c:v>
                </c:pt>
                <c:pt idx="305">
                  <c:v>12379.866</c:v>
                </c:pt>
                <c:pt idx="306">
                  <c:v>12589.046999999997</c:v>
                </c:pt>
                <c:pt idx="307">
                  <c:v>12187.639000000001</c:v>
                </c:pt>
                <c:pt idx="308">
                  <c:v>12580.752999999999</c:v>
                </c:pt>
                <c:pt idx="309">
                  <c:v>12783.485000000002</c:v>
                </c:pt>
                <c:pt idx="310">
                  <c:v>12701.241</c:v>
                </c:pt>
                <c:pt idx="311">
                  <c:v>12218.194999999998</c:v>
                </c:pt>
                <c:pt idx="312">
                  <c:v>12250.565000000001</c:v>
                </c:pt>
                <c:pt idx="313">
                  <c:v>12567.465000000002</c:v>
                </c:pt>
                <c:pt idx="314">
                  <c:v>12871.785000000002</c:v>
                </c:pt>
                <c:pt idx="315">
                  <c:v>12677.761</c:v>
                </c:pt>
                <c:pt idx="316">
                  <c:v>12396.856</c:v>
                </c:pt>
                <c:pt idx="317">
                  <c:v>12106.544999999996</c:v>
                </c:pt>
                <c:pt idx="318">
                  <c:v>11934.272000000001</c:v>
                </c:pt>
                <c:pt idx="319">
                  <c:v>11272.301999999998</c:v>
                </c:pt>
                <c:pt idx="320">
                  <c:v>11881.855000000001</c:v>
                </c:pt>
                <c:pt idx="321">
                  <c:v>11506.93</c:v>
                </c:pt>
                <c:pt idx="322">
                  <c:v>11311.764999999999</c:v>
                </c:pt>
                <c:pt idx="323">
                  <c:v>11262.341999999999</c:v>
                </c:pt>
                <c:pt idx="324">
                  <c:v>11706.997999999998</c:v>
                </c:pt>
                <c:pt idx="325">
                  <c:v>11618.710999999998</c:v>
                </c:pt>
                <c:pt idx="326">
                  <c:v>11345.362000000003</c:v>
                </c:pt>
                <c:pt idx="327">
                  <c:v>11701.245000000001</c:v>
                </c:pt>
                <c:pt idx="328">
                  <c:v>11599.971000000005</c:v>
                </c:pt>
                <c:pt idx="329">
                  <c:v>11634.477999999999</c:v>
                </c:pt>
                <c:pt idx="330">
                  <c:v>10579.264000000001</c:v>
                </c:pt>
                <c:pt idx="331">
                  <c:v>12202.175999999998</c:v>
                </c:pt>
                <c:pt idx="332">
                  <c:v>12292.421999999999</c:v>
                </c:pt>
                <c:pt idx="333">
                  <c:v>11937.682000000003</c:v>
                </c:pt>
                <c:pt idx="334">
                  <c:v>12113.886999999999</c:v>
                </c:pt>
                <c:pt idx="335">
                  <c:v>12022.392999999998</c:v>
                </c:pt>
                <c:pt idx="336">
                  <c:v>12028.227999999999</c:v>
                </c:pt>
                <c:pt idx="337">
                  <c:v>11867.726999999999</c:v>
                </c:pt>
                <c:pt idx="338">
                  <c:v>11844.656999999999</c:v>
                </c:pt>
                <c:pt idx="339">
                  <c:v>11366.742000000004</c:v>
                </c:pt>
                <c:pt idx="340">
                  <c:v>12339.114</c:v>
                </c:pt>
                <c:pt idx="341">
                  <c:v>12162.692000000003</c:v>
                </c:pt>
                <c:pt idx="342">
                  <c:v>12106.859999999999</c:v>
                </c:pt>
                <c:pt idx="343">
                  <c:v>11978.245999999997</c:v>
                </c:pt>
                <c:pt idx="344">
                  <c:v>11779.288999999999</c:v>
                </c:pt>
                <c:pt idx="345">
                  <c:v>11744.786</c:v>
                </c:pt>
                <c:pt idx="346">
                  <c:v>11771.013000000001</c:v>
                </c:pt>
                <c:pt idx="347">
                  <c:v>11739.083999999999</c:v>
                </c:pt>
                <c:pt idx="348">
                  <c:v>11874.454999999998</c:v>
                </c:pt>
                <c:pt idx="349">
                  <c:v>12232</c:v>
                </c:pt>
                <c:pt idx="350">
                  <c:v>12320.620999999999</c:v>
                </c:pt>
                <c:pt idx="351">
                  <c:v>12065.526</c:v>
                </c:pt>
                <c:pt idx="352">
                  <c:v>11888.169999999998</c:v>
                </c:pt>
                <c:pt idx="353">
                  <c:v>11826.022000000004</c:v>
                </c:pt>
                <c:pt idx="354">
                  <c:v>11578.477000000001</c:v>
                </c:pt>
                <c:pt idx="355">
                  <c:v>11841.169</c:v>
                </c:pt>
                <c:pt idx="356">
                  <c:v>11793.211999999998</c:v>
                </c:pt>
                <c:pt idx="357">
                  <c:v>12332.856000000002</c:v>
                </c:pt>
                <c:pt idx="358">
                  <c:v>11933.486000000001</c:v>
                </c:pt>
                <c:pt idx="359">
                  <c:v>12159.302999999998</c:v>
                </c:pt>
                <c:pt idx="360">
                  <c:v>11709.554999999997</c:v>
                </c:pt>
                <c:pt idx="361">
                  <c:v>11295.150999999998</c:v>
                </c:pt>
                <c:pt idx="362">
                  <c:v>12332.829000000003</c:v>
                </c:pt>
                <c:pt idx="363">
                  <c:v>11639.925999999994</c:v>
                </c:pt>
                <c:pt idx="364">
                  <c:v>12254.646999999999</c:v>
                </c:pt>
              </c:numCache>
            </c:numRef>
          </c:val>
          <c:smooth val="0"/>
        </c:ser>
        <c:ser>
          <c:idx val="1"/>
          <c:order val="1"/>
          <c:tx>
            <c:strRef>
              <c:f>Sheet2!$C$1</c:f>
              <c:strCache>
                <c:ptCount val="1"/>
                <c:pt idx="0">
                  <c:v>Sum of   17PAR1</c:v>
                </c:pt>
              </c:strCache>
            </c:strRef>
          </c:tx>
          <c:marker>
            <c:symbol val="none"/>
          </c:marker>
          <c:cat>
            <c:strRef>
              <c:f>Sheet2!$A$2:$A$368</c:f>
              <c:strCache>
                <c:ptCount val="36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(blank)</c:v>
                </c:pt>
              </c:strCache>
            </c:strRef>
          </c:cat>
          <c:val>
            <c:numRef>
              <c:f>Sheet2!$C$2:$C$368</c:f>
              <c:numCache>
                <c:formatCode>General</c:formatCode>
                <c:ptCount val="366"/>
                <c:pt idx="0">
                  <c:v>19062.415999999994</c:v>
                </c:pt>
                <c:pt idx="1">
                  <c:v>20098.529000000002</c:v>
                </c:pt>
                <c:pt idx="2">
                  <c:v>20988.317999999996</c:v>
                </c:pt>
                <c:pt idx="3">
                  <c:v>21527.47</c:v>
                </c:pt>
                <c:pt idx="4">
                  <c:v>22056.045999999998</c:v>
                </c:pt>
                <c:pt idx="5">
                  <c:v>22241.497000000007</c:v>
                </c:pt>
                <c:pt idx="6">
                  <c:v>21982.591999999997</c:v>
                </c:pt>
                <c:pt idx="7">
                  <c:v>21974.413</c:v>
                </c:pt>
                <c:pt idx="8">
                  <c:v>22928.828000000005</c:v>
                </c:pt>
                <c:pt idx="9">
                  <c:v>22872.94100000001</c:v>
                </c:pt>
                <c:pt idx="10">
                  <c:v>22776.402000000002</c:v>
                </c:pt>
                <c:pt idx="11">
                  <c:v>22456.800999999996</c:v>
                </c:pt>
                <c:pt idx="12">
                  <c:v>21914.574999999997</c:v>
                </c:pt>
                <c:pt idx="13">
                  <c:v>20672.923000000006</c:v>
                </c:pt>
                <c:pt idx="14">
                  <c:v>21344.073999999997</c:v>
                </c:pt>
                <c:pt idx="15">
                  <c:v>20618.117000000006</c:v>
                </c:pt>
                <c:pt idx="16">
                  <c:v>21296.763000000003</c:v>
                </c:pt>
                <c:pt idx="17">
                  <c:v>22762.962</c:v>
                </c:pt>
                <c:pt idx="18">
                  <c:v>22352.355999999996</c:v>
                </c:pt>
                <c:pt idx="19">
                  <c:v>22913.113000000005</c:v>
                </c:pt>
                <c:pt idx="20">
                  <c:v>23348.166000000005</c:v>
                </c:pt>
                <c:pt idx="21">
                  <c:v>23450.514999999996</c:v>
                </c:pt>
                <c:pt idx="22">
                  <c:v>23510.295999999995</c:v>
                </c:pt>
                <c:pt idx="23">
                  <c:v>24070.386000000006</c:v>
                </c:pt>
                <c:pt idx="24">
                  <c:v>22470.128000000004</c:v>
                </c:pt>
                <c:pt idx="25">
                  <c:v>22792.889999999996</c:v>
                </c:pt>
                <c:pt idx="26">
                  <c:v>23499.093999999997</c:v>
                </c:pt>
                <c:pt idx="27">
                  <c:v>22997.059999999994</c:v>
                </c:pt>
                <c:pt idx="28">
                  <c:v>21644.143000000004</c:v>
                </c:pt>
                <c:pt idx="29">
                  <c:v>22029.700999999997</c:v>
                </c:pt>
                <c:pt idx="30">
                  <c:v>22943.218999999997</c:v>
                </c:pt>
                <c:pt idx="31">
                  <c:v>23851.69</c:v>
                </c:pt>
                <c:pt idx="32">
                  <c:v>24084.325000000004</c:v>
                </c:pt>
                <c:pt idx="33">
                  <c:v>23180.124999999996</c:v>
                </c:pt>
                <c:pt idx="34">
                  <c:v>23602.858</c:v>
                </c:pt>
                <c:pt idx="35">
                  <c:v>23479.749</c:v>
                </c:pt>
                <c:pt idx="36">
                  <c:v>24777.673999999995</c:v>
                </c:pt>
                <c:pt idx="37">
                  <c:v>25132.554000000004</c:v>
                </c:pt>
                <c:pt idx="38">
                  <c:v>25006.245000000003</c:v>
                </c:pt>
                <c:pt idx="39">
                  <c:v>22430.842999999997</c:v>
                </c:pt>
                <c:pt idx="40">
                  <c:v>19801.160999999993</c:v>
                </c:pt>
                <c:pt idx="41">
                  <c:v>20494.562000000002</c:v>
                </c:pt>
                <c:pt idx="42">
                  <c:v>22266.959999999992</c:v>
                </c:pt>
                <c:pt idx="43">
                  <c:v>22678.106</c:v>
                </c:pt>
                <c:pt idx="44">
                  <c:v>23353.701000000008</c:v>
                </c:pt>
                <c:pt idx="45">
                  <c:v>21345.332999999999</c:v>
                </c:pt>
                <c:pt idx="46">
                  <c:v>22866.585999999999</c:v>
                </c:pt>
                <c:pt idx="47">
                  <c:v>21015.210999999996</c:v>
                </c:pt>
                <c:pt idx="48">
                  <c:v>21167.799999999996</c:v>
                </c:pt>
                <c:pt idx="49">
                  <c:v>25051.415000000005</c:v>
                </c:pt>
                <c:pt idx="50">
                  <c:v>25291.261000000002</c:v>
                </c:pt>
                <c:pt idx="51">
                  <c:v>22873.370999999992</c:v>
                </c:pt>
                <c:pt idx="52">
                  <c:v>24315.260999999999</c:v>
                </c:pt>
                <c:pt idx="53">
                  <c:v>25153.212</c:v>
                </c:pt>
                <c:pt idx="54">
                  <c:v>24988.393</c:v>
                </c:pt>
                <c:pt idx="55">
                  <c:v>23741.308000000008</c:v>
                </c:pt>
                <c:pt idx="56">
                  <c:v>24677.535999999996</c:v>
                </c:pt>
                <c:pt idx="57">
                  <c:v>22776.136999999995</c:v>
                </c:pt>
                <c:pt idx="58">
                  <c:v>20919.799000000006</c:v>
                </c:pt>
                <c:pt idx="59">
                  <c:v>21718.819999999996</c:v>
                </c:pt>
                <c:pt idx="60">
                  <c:v>26109.741999999998</c:v>
                </c:pt>
                <c:pt idx="61">
                  <c:v>26129.826000000008</c:v>
                </c:pt>
                <c:pt idx="62">
                  <c:v>25935.167999999994</c:v>
                </c:pt>
                <c:pt idx="63">
                  <c:v>26207.062000000005</c:v>
                </c:pt>
                <c:pt idx="64">
                  <c:v>25180.79700000001</c:v>
                </c:pt>
                <c:pt idx="65">
                  <c:v>25097.790999999994</c:v>
                </c:pt>
                <c:pt idx="66">
                  <c:v>24767.78</c:v>
                </c:pt>
                <c:pt idx="67">
                  <c:v>23789.644000000004</c:v>
                </c:pt>
                <c:pt idx="68">
                  <c:v>20750.754000000001</c:v>
                </c:pt>
                <c:pt idx="69">
                  <c:v>25673.453999999998</c:v>
                </c:pt>
                <c:pt idx="70">
                  <c:v>25784.016999999996</c:v>
                </c:pt>
                <c:pt idx="71">
                  <c:v>26091.187000000005</c:v>
                </c:pt>
                <c:pt idx="72">
                  <c:v>24383.916000000001</c:v>
                </c:pt>
                <c:pt idx="73">
                  <c:v>24144.975000000006</c:v>
                </c:pt>
                <c:pt idx="74">
                  <c:v>26605.486999999997</c:v>
                </c:pt>
                <c:pt idx="75">
                  <c:v>25885.892000000003</c:v>
                </c:pt>
                <c:pt idx="76">
                  <c:v>25318.136999999995</c:v>
                </c:pt>
                <c:pt idx="77">
                  <c:v>26378.249</c:v>
                </c:pt>
                <c:pt idx="78">
                  <c:v>26232.077000000001</c:v>
                </c:pt>
                <c:pt idx="79">
                  <c:v>27352.828999999998</c:v>
                </c:pt>
                <c:pt idx="80">
                  <c:v>25801.706999999999</c:v>
                </c:pt>
                <c:pt idx="81">
                  <c:v>27561.641</c:v>
                </c:pt>
                <c:pt idx="82">
                  <c:v>26410.759999999995</c:v>
                </c:pt>
                <c:pt idx="83">
                  <c:v>25571.788000000004</c:v>
                </c:pt>
                <c:pt idx="84">
                  <c:v>26036.028999999995</c:v>
                </c:pt>
                <c:pt idx="85">
                  <c:v>27372.356999999996</c:v>
                </c:pt>
                <c:pt idx="86">
                  <c:v>27350.431000000004</c:v>
                </c:pt>
                <c:pt idx="87">
                  <c:v>27300.713</c:v>
                </c:pt>
                <c:pt idx="88">
                  <c:v>28913.356</c:v>
                </c:pt>
                <c:pt idx="89">
                  <c:v>28933.118999999995</c:v>
                </c:pt>
                <c:pt idx="90">
                  <c:v>29425.41</c:v>
                </c:pt>
                <c:pt idx="91">
                  <c:v>29431.638000000003</c:v>
                </c:pt>
                <c:pt idx="92">
                  <c:v>29057.501999999997</c:v>
                </c:pt>
                <c:pt idx="93">
                  <c:v>28419.172000000006</c:v>
                </c:pt>
                <c:pt idx="94">
                  <c:v>25152.756999999998</c:v>
                </c:pt>
                <c:pt idx="95">
                  <c:v>28519.194999999996</c:v>
                </c:pt>
                <c:pt idx="96">
                  <c:v>28200.107</c:v>
                </c:pt>
                <c:pt idx="97">
                  <c:v>28256.36</c:v>
                </c:pt>
                <c:pt idx="98">
                  <c:v>24628.581999999995</c:v>
                </c:pt>
                <c:pt idx="99">
                  <c:v>27120.978999999996</c:v>
                </c:pt>
                <c:pt idx="100">
                  <c:v>27920.905999999999</c:v>
                </c:pt>
                <c:pt idx="101">
                  <c:v>26774.195</c:v>
                </c:pt>
                <c:pt idx="102">
                  <c:v>26868.996999999996</c:v>
                </c:pt>
                <c:pt idx="103">
                  <c:v>27172.910000000003</c:v>
                </c:pt>
                <c:pt idx="104">
                  <c:v>25616.896000000004</c:v>
                </c:pt>
                <c:pt idx="105">
                  <c:v>24414.978999999996</c:v>
                </c:pt>
                <c:pt idx="106">
                  <c:v>28139.42</c:v>
                </c:pt>
                <c:pt idx="107">
                  <c:v>28115.940000000006</c:v>
                </c:pt>
                <c:pt idx="108">
                  <c:v>27155.872000000003</c:v>
                </c:pt>
                <c:pt idx="109">
                  <c:v>27894.815000000002</c:v>
                </c:pt>
                <c:pt idx="110">
                  <c:v>26902.741999999998</c:v>
                </c:pt>
                <c:pt idx="111">
                  <c:v>25374.479999999989</c:v>
                </c:pt>
                <c:pt idx="112">
                  <c:v>27227.813999999995</c:v>
                </c:pt>
                <c:pt idx="113">
                  <c:v>25601.297999999999</c:v>
                </c:pt>
                <c:pt idx="114">
                  <c:v>24195.957000000009</c:v>
                </c:pt>
                <c:pt idx="115">
                  <c:v>8934.7639999999992</c:v>
                </c:pt>
                <c:pt idx="116">
                  <c:v>19803.215999999993</c:v>
                </c:pt>
                <c:pt idx="117">
                  <c:v>21810.660000000003</c:v>
                </c:pt>
                <c:pt idx="118">
                  <c:v>26043.899000000001</c:v>
                </c:pt>
                <c:pt idx="119">
                  <c:v>27011.781999999999</c:v>
                </c:pt>
                <c:pt idx="120">
                  <c:v>27419.436000000002</c:v>
                </c:pt>
                <c:pt idx="121">
                  <c:v>24954.081999999999</c:v>
                </c:pt>
                <c:pt idx="122">
                  <c:v>19509.578000000001</c:v>
                </c:pt>
                <c:pt idx="123">
                  <c:v>15480.837999999994</c:v>
                </c:pt>
                <c:pt idx="124">
                  <c:v>27771.731999999993</c:v>
                </c:pt>
                <c:pt idx="125">
                  <c:v>19523.227000000003</c:v>
                </c:pt>
                <c:pt idx="126">
                  <c:v>7269.3049999999994</c:v>
                </c:pt>
                <c:pt idx="127">
                  <c:v>6365.8</c:v>
                </c:pt>
                <c:pt idx="128">
                  <c:v>9243.6859999999997</c:v>
                </c:pt>
                <c:pt idx="129">
                  <c:v>14658.622999999998</c:v>
                </c:pt>
                <c:pt idx="130">
                  <c:v>19596.727999999999</c:v>
                </c:pt>
                <c:pt idx="131">
                  <c:v>22322.010000000002</c:v>
                </c:pt>
                <c:pt idx="132">
                  <c:v>21423.241000000005</c:v>
                </c:pt>
                <c:pt idx="133">
                  <c:v>21730.507000000001</c:v>
                </c:pt>
                <c:pt idx="134">
                  <c:v>22631.537000000004</c:v>
                </c:pt>
                <c:pt idx="135">
                  <c:v>24012.90800000001</c:v>
                </c:pt>
                <c:pt idx="136">
                  <c:v>24249.832999999999</c:v>
                </c:pt>
                <c:pt idx="137">
                  <c:v>24138.756999999994</c:v>
                </c:pt>
                <c:pt idx="138">
                  <c:v>23680.562000000002</c:v>
                </c:pt>
                <c:pt idx="139">
                  <c:v>20434.73000000001</c:v>
                </c:pt>
                <c:pt idx="140">
                  <c:v>11911.938000000002</c:v>
                </c:pt>
                <c:pt idx="141">
                  <c:v>20953.38</c:v>
                </c:pt>
                <c:pt idx="142">
                  <c:v>23453.340999999997</c:v>
                </c:pt>
                <c:pt idx="143">
                  <c:v>22059.383000000005</c:v>
                </c:pt>
                <c:pt idx="144">
                  <c:v>21680.786</c:v>
                </c:pt>
                <c:pt idx="145">
                  <c:v>22683.223999999995</c:v>
                </c:pt>
                <c:pt idx="146">
                  <c:v>23897.994999999995</c:v>
                </c:pt>
                <c:pt idx="147">
                  <c:v>24599.398000000008</c:v>
                </c:pt>
                <c:pt idx="148">
                  <c:v>20760.921000000006</c:v>
                </c:pt>
                <c:pt idx="149">
                  <c:v>16737.681000000004</c:v>
                </c:pt>
                <c:pt idx="150">
                  <c:v>21763.692999999996</c:v>
                </c:pt>
                <c:pt idx="151">
                  <c:v>18595.807999999994</c:v>
                </c:pt>
                <c:pt idx="152">
                  <c:v>15157.176000000003</c:v>
                </c:pt>
                <c:pt idx="153">
                  <c:v>19210.883999999995</c:v>
                </c:pt>
                <c:pt idx="154">
                  <c:v>22235.442999999999</c:v>
                </c:pt>
                <c:pt idx="155">
                  <c:v>14640.827999999996</c:v>
                </c:pt>
                <c:pt idx="156">
                  <c:v>21102.417999999991</c:v>
                </c:pt>
                <c:pt idx="157">
                  <c:v>23917.290999999997</c:v>
                </c:pt>
                <c:pt idx="158">
                  <c:v>20991.976999999995</c:v>
                </c:pt>
                <c:pt idx="159">
                  <c:v>17632.001999999997</c:v>
                </c:pt>
                <c:pt idx="160">
                  <c:v>21103.553999999996</c:v>
                </c:pt>
                <c:pt idx="161">
                  <c:v>23443.075000000004</c:v>
                </c:pt>
                <c:pt idx="162">
                  <c:v>24646.146000000001</c:v>
                </c:pt>
                <c:pt idx="163">
                  <c:v>24258.511999999995</c:v>
                </c:pt>
                <c:pt idx="164">
                  <c:v>24170.022000000001</c:v>
                </c:pt>
                <c:pt idx="165">
                  <c:v>24295.474000000002</c:v>
                </c:pt>
                <c:pt idx="166">
                  <c:v>21401.188999999998</c:v>
                </c:pt>
                <c:pt idx="167">
                  <c:v>22728.108</c:v>
                </c:pt>
                <c:pt idx="168">
                  <c:v>17860.363000000001</c:v>
                </c:pt>
                <c:pt idx="169">
                  <c:v>13305.587999999998</c:v>
                </c:pt>
                <c:pt idx="170">
                  <c:v>19909.579999999998</c:v>
                </c:pt>
                <c:pt idx="171">
                  <c:v>19646.540000000008</c:v>
                </c:pt>
                <c:pt idx="172">
                  <c:v>21407.981999999996</c:v>
                </c:pt>
                <c:pt idx="173">
                  <c:v>21354.020999999993</c:v>
                </c:pt>
                <c:pt idx="174">
                  <c:v>23274.072</c:v>
                </c:pt>
                <c:pt idx="175">
                  <c:v>25807.845999999987</c:v>
                </c:pt>
                <c:pt idx="176">
                  <c:v>26952.674999999996</c:v>
                </c:pt>
                <c:pt idx="177">
                  <c:v>27028.517999999996</c:v>
                </c:pt>
                <c:pt idx="178">
                  <c:v>23825.838999999996</c:v>
                </c:pt>
                <c:pt idx="179">
                  <c:v>23878.170999999998</c:v>
                </c:pt>
                <c:pt idx="180">
                  <c:v>23732.093000000004</c:v>
                </c:pt>
                <c:pt idx="181">
                  <c:v>24613.552999999996</c:v>
                </c:pt>
                <c:pt idx="182">
                  <c:v>23754.739000000001</c:v>
                </c:pt>
                <c:pt idx="183">
                  <c:v>23452.664000000001</c:v>
                </c:pt>
                <c:pt idx="184">
                  <c:v>21008.098999999995</c:v>
                </c:pt>
                <c:pt idx="185">
                  <c:v>19004.991000000002</c:v>
                </c:pt>
                <c:pt idx="186">
                  <c:v>23066.172999999995</c:v>
                </c:pt>
                <c:pt idx="187">
                  <c:v>22134.690999999995</c:v>
                </c:pt>
                <c:pt idx="188">
                  <c:v>7103.3839999999991</c:v>
                </c:pt>
                <c:pt idx="189">
                  <c:v>25863.885000000006</c:v>
                </c:pt>
                <c:pt idx="190">
                  <c:v>18257.042999999998</c:v>
                </c:pt>
                <c:pt idx="191">
                  <c:v>16289.555</c:v>
                </c:pt>
                <c:pt idx="192">
                  <c:v>25057.051999999992</c:v>
                </c:pt>
                <c:pt idx="193">
                  <c:v>26437.082999999991</c:v>
                </c:pt>
                <c:pt idx="194">
                  <c:v>18835.583999999999</c:v>
                </c:pt>
                <c:pt idx="195">
                  <c:v>23494.003000000001</c:v>
                </c:pt>
                <c:pt idx="196">
                  <c:v>22596.402999999998</c:v>
                </c:pt>
                <c:pt idx="197">
                  <c:v>21218.182000000001</c:v>
                </c:pt>
                <c:pt idx="198">
                  <c:v>20540.612000000005</c:v>
                </c:pt>
                <c:pt idx="199">
                  <c:v>28341.455000000002</c:v>
                </c:pt>
                <c:pt idx="200">
                  <c:v>28049.863999999998</c:v>
                </c:pt>
                <c:pt idx="201">
                  <c:v>28411.113000000001</c:v>
                </c:pt>
                <c:pt idx="202">
                  <c:v>18059.418999999998</c:v>
                </c:pt>
                <c:pt idx="203">
                  <c:v>28814.386000000002</c:v>
                </c:pt>
                <c:pt idx="204">
                  <c:v>22650.736999999997</c:v>
                </c:pt>
                <c:pt idx="205">
                  <c:v>18384.223000000002</c:v>
                </c:pt>
                <c:pt idx="206">
                  <c:v>22474.838</c:v>
                </c:pt>
                <c:pt idx="207">
                  <c:v>23124.900000000005</c:v>
                </c:pt>
                <c:pt idx="208">
                  <c:v>8619.5849999999991</c:v>
                </c:pt>
                <c:pt idx="209">
                  <c:v>19341.558000000001</c:v>
                </c:pt>
                <c:pt idx="210">
                  <c:v>27224.861999999997</c:v>
                </c:pt>
                <c:pt idx="211">
                  <c:v>10419.263000000001</c:v>
                </c:pt>
                <c:pt idx="212">
                  <c:v>23506.26</c:v>
                </c:pt>
                <c:pt idx="213">
                  <c:v>25324.691000000003</c:v>
                </c:pt>
                <c:pt idx="214">
                  <c:v>23109.556000000004</c:v>
                </c:pt>
                <c:pt idx="215">
                  <c:v>16529.936000000002</c:v>
                </c:pt>
                <c:pt idx="216">
                  <c:v>28590.537</c:v>
                </c:pt>
                <c:pt idx="217">
                  <c:v>24787.942999999999</c:v>
                </c:pt>
                <c:pt idx="218">
                  <c:v>22031.580999999998</c:v>
                </c:pt>
                <c:pt idx="219">
                  <c:v>26710.510000000002</c:v>
                </c:pt>
                <c:pt idx="220">
                  <c:v>22406.449999999997</c:v>
                </c:pt>
                <c:pt idx="221">
                  <c:v>21358.926000000003</c:v>
                </c:pt>
                <c:pt idx="222">
                  <c:v>27122.916000000001</c:v>
                </c:pt>
                <c:pt idx="223">
                  <c:v>22619.778999999999</c:v>
                </c:pt>
                <c:pt idx="224">
                  <c:v>22379.027999999998</c:v>
                </c:pt>
                <c:pt idx="225">
                  <c:v>13928.748000000001</c:v>
                </c:pt>
                <c:pt idx="226">
                  <c:v>23635.226000000002</c:v>
                </c:pt>
                <c:pt idx="227">
                  <c:v>26858.305999999997</c:v>
                </c:pt>
                <c:pt idx="228">
                  <c:v>27258.960000000003</c:v>
                </c:pt>
                <c:pt idx="229">
                  <c:v>27214.843999999997</c:v>
                </c:pt>
                <c:pt idx="230">
                  <c:v>20155.912999999997</c:v>
                </c:pt>
                <c:pt idx="231">
                  <c:v>19223.613999999998</c:v>
                </c:pt>
                <c:pt idx="232">
                  <c:v>22907.459999999995</c:v>
                </c:pt>
                <c:pt idx="233">
                  <c:v>27733.396000000001</c:v>
                </c:pt>
                <c:pt idx="234">
                  <c:v>24222.289000000001</c:v>
                </c:pt>
                <c:pt idx="235">
                  <c:v>21948.711000000003</c:v>
                </c:pt>
                <c:pt idx="236">
                  <c:v>21104.092999999997</c:v>
                </c:pt>
                <c:pt idx="237">
                  <c:v>16289.225999999999</c:v>
                </c:pt>
                <c:pt idx="238">
                  <c:v>29658.848999999995</c:v>
                </c:pt>
                <c:pt idx="239">
                  <c:v>24418.227999999992</c:v>
                </c:pt>
                <c:pt idx="240">
                  <c:v>24709.829999999994</c:v>
                </c:pt>
                <c:pt idx="241">
                  <c:v>26786.807000000001</c:v>
                </c:pt>
                <c:pt idx="242">
                  <c:v>23790.614000000001</c:v>
                </c:pt>
                <c:pt idx="243">
                  <c:v>21190.511000000002</c:v>
                </c:pt>
                <c:pt idx="244">
                  <c:v>20901.448</c:v>
                </c:pt>
                <c:pt idx="245">
                  <c:v>22970.880999999998</c:v>
                </c:pt>
                <c:pt idx="246">
                  <c:v>23705.000999999997</c:v>
                </c:pt>
                <c:pt idx="247">
                  <c:v>25590.039000000001</c:v>
                </c:pt>
                <c:pt idx="248">
                  <c:v>26879.834999999995</c:v>
                </c:pt>
                <c:pt idx="249">
                  <c:v>23305.677</c:v>
                </c:pt>
                <c:pt idx="250">
                  <c:v>23517.862999999998</c:v>
                </c:pt>
                <c:pt idx="251">
                  <c:v>26466.460999999999</c:v>
                </c:pt>
                <c:pt idx="252">
                  <c:v>26702.411</c:v>
                </c:pt>
                <c:pt idx="253">
                  <c:v>26009.348000000002</c:v>
                </c:pt>
                <c:pt idx="254">
                  <c:v>26617.778999999999</c:v>
                </c:pt>
                <c:pt idx="255">
                  <c:v>24506.54</c:v>
                </c:pt>
                <c:pt idx="256">
                  <c:v>26004.359</c:v>
                </c:pt>
                <c:pt idx="257">
                  <c:v>24659.244000000002</c:v>
                </c:pt>
                <c:pt idx="258">
                  <c:v>21597.245999999996</c:v>
                </c:pt>
                <c:pt idx="259">
                  <c:v>27285.950999999997</c:v>
                </c:pt>
                <c:pt idx="260">
                  <c:v>27113.894999999997</c:v>
                </c:pt>
                <c:pt idx="261">
                  <c:v>24893.236000000001</c:v>
                </c:pt>
                <c:pt idx="262">
                  <c:v>26133.646000000001</c:v>
                </c:pt>
                <c:pt idx="263">
                  <c:v>24829.53</c:v>
                </c:pt>
                <c:pt idx="264">
                  <c:v>26145.403999999999</c:v>
                </c:pt>
                <c:pt idx="265">
                  <c:v>23152.755000000001</c:v>
                </c:pt>
                <c:pt idx="266">
                  <c:v>24433.524000000001</c:v>
                </c:pt>
                <c:pt idx="267">
                  <c:v>23573.307999999997</c:v>
                </c:pt>
                <c:pt idx="268">
                  <c:v>25490.633000000002</c:v>
                </c:pt>
                <c:pt idx="269">
                  <c:v>19702.612999999998</c:v>
                </c:pt>
                <c:pt idx="270">
                  <c:v>26457.213</c:v>
                </c:pt>
                <c:pt idx="271">
                  <c:v>18103.742000000002</c:v>
                </c:pt>
                <c:pt idx="272">
                  <c:v>22721.530999999995</c:v>
                </c:pt>
                <c:pt idx="273">
                  <c:v>26301.339</c:v>
                </c:pt>
                <c:pt idx="274">
                  <c:v>26327.949999999997</c:v>
                </c:pt>
                <c:pt idx="275">
                  <c:v>24389.375</c:v>
                </c:pt>
                <c:pt idx="276">
                  <c:v>25257.006000000005</c:v>
                </c:pt>
                <c:pt idx="277">
                  <c:v>24403.537000000004</c:v>
                </c:pt>
                <c:pt idx="278">
                  <c:v>25881.964</c:v>
                </c:pt>
                <c:pt idx="279">
                  <c:v>25636.822</c:v>
                </c:pt>
                <c:pt idx="280">
                  <c:v>20356.016999999996</c:v>
                </c:pt>
                <c:pt idx="281">
                  <c:v>24775.441999999999</c:v>
                </c:pt>
                <c:pt idx="282">
                  <c:v>26233.054</c:v>
                </c:pt>
                <c:pt idx="283">
                  <c:v>26217.93</c:v>
                </c:pt>
                <c:pt idx="284">
                  <c:v>26136.448</c:v>
                </c:pt>
                <c:pt idx="285">
                  <c:v>25954.213</c:v>
                </c:pt>
                <c:pt idx="286">
                  <c:v>24413.700000000004</c:v>
                </c:pt>
                <c:pt idx="287">
                  <c:v>24744.286000000004</c:v>
                </c:pt>
                <c:pt idx="288">
                  <c:v>20713.640000000007</c:v>
                </c:pt>
                <c:pt idx="289">
                  <c:v>24132.021000000001</c:v>
                </c:pt>
                <c:pt idx="290">
                  <c:v>25418.036</c:v>
                </c:pt>
                <c:pt idx="291">
                  <c:v>22749.662000000004</c:v>
                </c:pt>
                <c:pt idx="292">
                  <c:v>24611.979000000003</c:v>
                </c:pt>
                <c:pt idx="293">
                  <c:v>18540.953000000001</c:v>
                </c:pt>
                <c:pt idx="294">
                  <c:v>24582.012999999999</c:v>
                </c:pt>
                <c:pt idx="295">
                  <c:v>24705.166000000005</c:v>
                </c:pt>
                <c:pt idx="296">
                  <c:v>24128.725999999999</c:v>
                </c:pt>
                <c:pt idx="297">
                  <c:v>23569.587</c:v>
                </c:pt>
                <c:pt idx="298">
                  <c:v>22009.755000000001</c:v>
                </c:pt>
                <c:pt idx="299">
                  <c:v>24785.132000000009</c:v>
                </c:pt>
                <c:pt idx="300">
                  <c:v>24574.270999999997</c:v>
                </c:pt>
                <c:pt idx="301">
                  <c:v>23491.909999999996</c:v>
                </c:pt>
                <c:pt idx="302">
                  <c:v>23721.761999999995</c:v>
                </c:pt>
                <c:pt idx="303">
                  <c:v>23615.087999999996</c:v>
                </c:pt>
                <c:pt idx="304">
                  <c:v>23425.844000000001</c:v>
                </c:pt>
                <c:pt idx="305">
                  <c:v>23467.312999999991</c:v>
                </c:pt>
                <c:pt idx="306">
                  <c:v>23625.665000000005</c:v>
                </c:pt>
                <c:pt idx="307">
                  <c:v>22999.350000000002</c:v>
                </c:pt>
                <c:pt idx="308">
                  <c:v>23654.627999999993</c:v>
                </c:pt>
                <c:pt idx="309">
                  <c:v>23683.609999999997</c:v>
                </c:pt>
                <c:pt idx="310">
                  <c:v>23659.610000000004</c:v>
                </c:pt>
                <c:pt idx="311">
                  <c:v>22964.654999999999</c:v>
                </c:pt>
                <c:pt idx="312">
                  <c:v>22928.632000000001</c:v>
                </c:pt>
                <c:pt idx="313">
                  <c:v>23473.611000000004</c:v>
                </c:pt>
                <c:pt idx="314">
                  <c:v>23888.042000000001</c:v>
                </c:pt>
                <c:pt idx="315">
                  <c:v>23378.055000000008</c:v>
                </c:pt>
                <c:pt idx="316">
                  <c:v>22786.246999999996</c:v>
                </c:pt>
                <c:pt idx="317">
                  <c:v>21981.193000000007</c:v>
                </c:pt>
                <c:pt idx="318">
                  <c:v>21599.864999999998</c:v>
                </c:pt>
                <c:pt idx="319">
                  <c:v>20232.156999999992</c:v>
                </c:pt>
                <c:pt idx="320">
                  <c:v>21336.193000000007</c:v>
                </c:pt>
                <c:pt idx="321">
                  <c:v>21027.032999999999</c:v>
                </c:pt>
                <c:pt idx="322">
                  <c:v>20790.259999999995</c:v>
                </c:pt>
                <c:pt idx="323">
                  <c:v>20920.078999999994</c:v>
                </c:pt>
                <c:pt idx="324">
                  <c:v>21581.261000000002</c:v>
                </c:pt>
                <c:pt idx="325">
                  <c:v>21396.993999999995</c:v>
                </c:pt>
                <c:pt idx="326">
                  <c:v>21033.990999999998</c:v>
                </c:pt>
                <c:pt idx="327">
                  <c:v>21516.527999999998</c:v>
                </c:pt>
                <c:pt idx="328">
                  <c:v>21193.367999999995</c:v>
                </c:pt>
                <c:pt idx="329">
                  <c:v>21274.708999999995</c:v>
                </c:pt>
                <c:pt idx="330">
                  <c:v>19262.034000000003</c:v>
                </c:pt>
                <c:pt idx="331">
                  <c:v>22093.072</c:v>
                </c:pt>
                <c:pt idx="332">
                  <c:v>22278.052999999996</c:v>
                </c:pt>
                <c:pt idx="333">
                  <c:v>21854.174999999992</c:v>
                </c:pt>
                <c:pt idx="334">
                  <c:v>22257.967999999993</c:v>
                </c:pt>
                <c:pt idx="335">
                  <c:v>22036.070999999996</c:v>
                </c:pt>
                <c:pt idx="336">
                  <c:v>22090.120000000003</c:v>
                </c:pt>
                <c:pt idx="337">
                  <c:v>21908.814999999991</c:v>
                </c:pt>
                <c:pt idx="338">
                  <c:v>21834.925999999999</c:v>
                </c:pt>
                <c:pt idx="339">
                  <c:v>20680.182000000001</c:v>
                </c:pt>
                <c:pt idx="340">
                  <c:v>22301.070999999996</c:v>
                </c:pt>
                <c:pt idx="341">
                  <c:v>21968.381000000008</c:v>
                </c:pt>
                <c:pt idx="342">
                  <c:v>21948.164999999997</c:v>
                </c:pt>
                <c:pt idx="343">
                  <c:v>21848.313000000002</c:v>
                </c:pt>
                <c:pt idx="344">
                  <c:v>21562.994000000002</c:v>
                </c:pt>
                <c:pt idx="345">
                  <c:v>21453.063000000002</c:v>
                </c:pt>
                <c:pt idx="346">
                  <c:v>21484.718999999997</c:v>
                </c:pt>
                <c:pt idx="347">
                  <c:v>21371.644000000008</c:v>
                </c:pt>
                <c:pt idx="348">
                  <c:v>21686.359</c:v>
                </c:pt>
                <c:pt idx="349">
                  <c:v>22149.723999999998</c:v>
                </c:pt>
                <c:pt idx="350">
                  <c:v>22176.488000000005</c:v>
                </c:pt>
                <c:pt idx="351">
                  <c:v>21687.614999999998</c:v>
                </c:pt>
                <c:pt idx="352">
                  <c:v>21423.243000000002</c:v>
                </c:pt>
                <c:pt idx="353">
                  <c:v>21417.220000000008</c:v>
                </c:pt>
                <c:pt idx="354">
                  <c:v>21087.77</c:v>
                </c:pt>
                <c:pt idx="355">
                  <c:v>21497.886000000002</c:v>
                </c:pt>
                <c:pt idx="356">
                  <c:v>21313.523000000001</c:v>
                </c:pt>
                <c:pt idx="357">
                  <c:v>21941.469000000001</c:v>
                </c:pt>
                <c:pt idx="358">
                  <c:v>21292.544000000005</c:v>
                </c:pt>
                <c:pt idx="359">
                  <c:v>21809.460000000003</c:v>
                </c:pt>
                <c:pt idx="360">
                  <c:v>21002.785000000011</c:v>
                </c:pt>
                <c:pt idx="361">
                  <c:v>19868.287</c:v>
                </c:pt>
                <c:pt idx="362">
                  <c:v>22123.308000000001</c:v>
                </c:pt>
                <c:pt idx="363">
                  <c:v>20583.705000000002</c:v>
                </c:pt>
                <c:pt idx="364">
                  <c:v>21536.263000000006</c:v>
                </c:pt>
              </c:numCache>
            </c:numRef>
          </c:val>
          <c:smooth val="0"/>
        </c:ser>
        <c:dLbls>
          <c:showLegendKey val="0"/>
          <c:showVal val="0"/>
          <c:showCatName val="0"/>
          <c:showSerName val="0"/>
          <c:showPercent val="0"/>
          <c:showBubbleSize val="0"/>
        </c:dLbls>
        <c:smooth val="0"/>
        <c:axId val="-273354576"/>
        <c:axId val="-273354032"/>
      </c:lineChart>
      <c:catAx>
        <c:axId val="-273354576"/>
        <c:scaling>
          <c:orientation val="minMax"/>
        </c:scaling>
        <c:delete val="0"/>
        <c:axPos val="b"/>
        <c:numFmt formatCode="General" sourceLinked="0"/>
        <c:majorTickMark val="out"/>
        <c:minorTickMark val="none"/>
        <c:tickLblPos val="nextTo"/>
        <c:crossAx val="-273354032"/>
        <c:crosses val="autoZero"/>
        <c:auto val="1"/>
        <c:lblAlgn val="ctr"/>
        <c:lblOffset val="100"/>
        <c:noMultiLvlLbl val="0"/>
      </c:catAx>
      <c:valAx>
        <c:axId val="-273354032"/>
        <c:scaling>
          <c:orientation val="minMax"/>
        </c:scaling>
        <c:delete val="0"/>
        <c:axPos val="l"/>
        <c:majorGridlines/>
        <c:numFmt formatCode="General" sourceLinked="1"/>
        <c:majorTickMark val="out"/>
        <c:minorTickMark val="none"/>
        <c:tickLblPos val="nextTo"/>
        <c:crossAx val="-273354576"/>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2E9599-9D0D-456C-AF2D-600A812C9DC1}" type="datetimeFigureOut">
              <a:rPr lang="it-IT" smtClean="0"/>
              <a:t>19/07/2016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065FFEB-39DB-4F95-B308-85202FE5AB73}" type="slidenum">
              <a:rPr lang="it-IT" smtClean="0"/>
              <a:t>‹#›</a:t>
            </a:fld>
            <a:endParaRPr lang="it-IT"/>
          </a:p>
        </p:txBody>
      </p:sp>
    </p:spTree>
    <p:extLst>
      <p:ext uri="{BB962C8B-B14F-4D97-AF65-F5344CB8AC3E}">
        <p14:creationId xmlns:p14="http://schemas.microsoft.com/office/powerpoint/2010/main" val="2163864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2E9599-9D0D-456C-AF2D-600A812C9DC1}" type="datetimeFigureOut">
              <a:rPr lang="it-IT" smtClean="0"/>
              <a:t>19/07/2016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065FFEB-39DB-4F95-B308-85202FE5AB73}" type="slidenum">
              <a:rPr lang="it-IT" smtClean="0"/>
              <a:t>‹#›</a:t>
            </a:fld>
            <a:endParaRPr lang="it-IT"/>
          </a:p>
        </p:txBody>
      </p:sp>
    </p:spTree>
    <p:extLst>
      <p:ext uri="{BB962C8B-B14F-4D97-AF65-F5344CB8AC3E}">
        <p14:creationId xmlns:p14="http://schemas.microsoft.com/office/powerpoint/2010/main" val="2967331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2E9599-9D0D-456C-AF2D-600A812C9DC1}" type="datetimeFigureOut">
              <a:rPr lang="it-IT" smtClean="0"/>
              <a:t>19/07/2016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065FFEB-39DB-4F95-B308-85202FE5AB73}" type="slidenum">
              <a:rPr lang="it-IT" smtClean="0"/>
              <a:t>‹#›</a:t>
            </a:fld>
            <a:endParaRPr lang="it-IT"/>
          </a:p>
        </p:txBody>
      </p:sp>
    </p:spTree>
    <p:extLst>
      <p:ext uri="{BB962C8B-B14F-4D97-AF65-F5344CB8AC3E}">
        <p14:creationId xmlns:p14="http://schemas.microsoft.com/office/powerpoint/2010/main" val="930704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2E9599-9D0D-456C-AF2D-600A812C9DC1}" type="datetimeFigureOut">
              <a:rPr lang="it-IT" smtClean="0"/>
              <a:t>19/07/2016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065FFEB-39DB-4F95-B308-85202FE5AB73}" type="slidenum">
              <a:rPr lang="it-IT" smtClean="0"/>
              <a:t>‹#›</a:t>
            </a:fld>
            <a:endParaRPr lang="it-IT"/>
          </a:p>
        </p:txBody>
      </p:sp>
    </p:spTree>
    <p:extLst>
      <p:ext uri="{BB962C8B-B14F-4D97-AF65-F5344CB8AC3E}">
        <p14:creationId xmlns:p14="http://schemas.microsoft.com/office/powerpoint/2010/main" val="1708466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2E9599-9D0D-456C-AF2D-600A812C9DC1}" type="datetimeFigureOut">
              <a:rPr lang="it-IT" smtClean="0"/>
              <a:t>19/07/2016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065FFEB-39DB-4F95-B308-85202FE5AB73}" type="slidenum">
              <a:rPr lang="it-IT" smtClean="0"/>
              <a:t>‹#›</a:t>
            </a:fld>
            <a:endParaRPr lang="it-IT"/>
          </a:p>
        </p:txBody>
      </p:sp>
    </p:spTree>
    <p:extLst>
      <p:ext uri="{BB962C8B-B14F-4D97-AF65-F5344CB8AC3E}">
        <p14:creationId xmlns:p14="http://schemas.microsoft.com/office/powerpoint/2010/main" val="14337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2E9599-9D0D-456C-AF2D-600A812C9DC1}" type="datetimeFigureOut">
              <a:rPr lang="it-IT" smtClean="0"/>
              <a:t>19/07/2016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065FFEB-39DB-4F95-B308-85202FE5AB73}" type="slidenum">
              <a:rPr lang="it-IT" smtClean="0"/>
              <a:t>‹#›</a:t>
            </a:fld>
            <a:endParaRPr lang="it-IT"/>
          </a:p>
        </p:txBody>
      </p:sp>
    </p:spTree>
    <p:extLst>
      <p:ext uri="{BB962C8B-B14F-4D97-AF65-F5344CB8AC3E}">
        <p14:creationId xmlns:p14="http://schemas.microsoft.com/office/powerpoint/2010/main" val="287227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2E9599-9D0D-456C-AF2D-600A812C9DC1}" type="datetimeFigureOut">
              <a:rPr lang="it-IT" smtClean="0"/>
              <a:t>19/07/2016</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065FFEB-39DB-4F95-B308-85202FE5AB73}" type="slidenum">
              <a:rPr lang="it-IT" smtClean="0"/>
              <a:t>‹#›</a:t>
            </a:fld>
            <a:endParaRPr lang="it-IT"/>
          </a:p>
        </p:txBody>
      </p:sp>
    </p:spTree>
    <p:extLst>
      <p:ext uri="{BB962C8B-B14F-4D97-AF65-F5344CB8AC3E}">
        <p14:creationId xmlns:p14="http://schemas.microsoft.com/office/powerpoint/2010/main" val="1330045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2E9599-9D0D-456C-AF2D-600A812C9DC1}" type="datetimeFigureOut">
              <a:rPr lang="it-IT" smtClean="0"/>
              <a:t>19/07/2016</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065FFEB-39DB-4F95-B308-85202FE5AB73}" type="slidenum">
              <a:rPr lang="it-IT" smtClean="0"/>
              <a:t>‹#›</a:t>
            </a:fld>
            <a:endParaRPr lang="it-IT"/>
          </a:p>
        </p:txBody>
      </p:sp>
    </p:spTree>
    <p:extLst>
      <p:ext uri="{BB962C8B-B14F-4D97-AF65-F5344CB8AC3E}">
        <p14:creationId xmlns:p14="http://schemas.microsoft.com/office/powerpoint/2010/main" val="176505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2E9599-9D0D-456C-AF2D-600A812C9DC1}" type="datetimeFigureOut">
              <a:rPr lang="it-IT" smtClean="0"/>
              <a:t>19/07/2016</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F065FFEB-39DB-4F95-B308-85202FE5AB73}" type="slidenum">
              <a:rPr lang="it-IT" smtClean="0"/>
              <a:t>‹#›</a:t>
            </a:fld>
            <a:endParaRPr lang="it-IT"/>
          </a:p>
        </p:txBody>
      </p:sp>
    </p:spTree>
    <p:extLst>
      <p:ext uri="{BB962C8B-B14F-4D97-AF65-F5344CB8AC3E}">
        <p14:creationId xmlns:p14="http://schemas.microsoft.com/office/powerpoint/2010/main" val="413936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2E9599-9D0D-456C-AF2D-600A812C9DC1}" type="datetimeFigureOut">
              <a:rPr lang="it-IT" smtClean="0"/>
              <a:t>19/07/2016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065FFEB-39DB-4F95-B308-85202FE5AB73}" type="slidenum">
              <a:rPr lang="it-IT" smtClean="0"/>
              <a:t>‹#›</a:t>
            </a:fld>
            <a:endParaRPr lang="it-IT"/>
          </a:p>
        </p:txBody>
      </p:sp>
    </p:spTree>
    <p:extLst>
      <p:ext uri="{BB962C8B-B14F-4D97-AF65-F5344CB8AC3E}">
        <p14:creationId xmlns:p14="http://schemas.microsoft.com/office/powerpoint/2010/main" val="1791891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2E9599-9D0D-456C-AF2D-600A812C9DC1}" type="datetimeFigureOut">
              <a:rPr lang="it-IT" smtClean="0"/>
              <a:t>19/07/2016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065FFEB-39DB-4F95-B308-85202FE5AB73}" type="slidenum">
              <a:rPr lang="it-IT" smtClean="0"/>
              <a:t>‹#›</a:t>
            </a:fld>
            <a:endParaRPr lang="it-IT"/>
          </a:p>
        </p:txBody>
      </p:sp>
    </p:spTree>
    <p:extLst>
      <p:ext uri="{BB962C8B-B14F-4D97-AF65-F5344CB8AC3E}">
        <p14:creationId xmlns:p14="http://schemas.microsoft.com/office/powerpoint/2010/main" val="4014163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E9599-9D0D-456C-AF2D-600A812C9DC1}" type="datetimeFigureOut">
              <a:rPr lang="it-IT" smtClean="0"/>
              <a:t>19/07/2016</a:t>
            </a:fld>
            <a:endParaRPr lang="it-IT"/>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65FFEB-39DB-4F95-B308-85202FE5AB73}" type="slidenum">
              <a:rPr lang="it-IT" smtClean="0"/>
              <a:t>‹#›</a:t>
            </a:fld>
            <a:endParaRPr lang="it-IT"/>
          </a:p>
        </p:txBody>
      </p:sp>
    </p:spTree>
    <p:extLst>
      <p:ext uri="{BB962C8B-B14F-4D97-AF65-F5344CB8AC3E}">
        <p14:creationId xmlns:p14="http://schemas.microsoft.com/office/powerpoint/2010/main" val="14293218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199696" y="115614"/>
                <a:ext cx="8711616" cy="7042954"/>
              </a:xfrm>
              <a:prstGeom prst="rect">
                <a:avLst/>
              </a:prstGeom>
              <a:noFill/>
            </p:spPr>
            <p:txBody>
              <a:bodyPr wrap="none" rtlCol="0">
                <a:spAutoFit/>
              </a:bodyPr>
              <a:lstStyle/>
              <a:p>
                <a:r>
                  <a:rPr lang="en-GB" sz="2000" b="1" dirty="0" smtClean="0">
                    <a:solidFill>
                      <a:schemeClr val="accent1">
                        <a:lumMod val="75000"/>
                      </a:schemeClr>
                    </a:solidFill>
                  </a:rPr>
                  <a:t>Simplified growth model (GRAMI-like, with modifications) + RT model (PROSAIL)</a:t>
                </a:r>
              </a:p>
              <a:p>
                <a:endParaRPr lang="en-GB" sz="2000" u="sng" dirty="0" smtClean="0">
                  <a:solidFill>
                    <a:schemeClr val="accent1">
                      <a:lumMod val="75000"/>
                    </a:schemeClr>
                  </a:solidFill>
                </a:endParaRPr>
              </a:p>
              <a:p>
                <a:r>
                  <a:rPr lang="en-GB" sz="2000" u="sng" dirty="0" smtClean="0">
                    <a:solidFill>
                      <a:schemeClr val="accent1">
                        <a:lumMod val="75000"/>
                      </a:schemeClr>
                    </a:solidFill>
                  </a:rPr>
                  <a:t>INPUT (so far):</a:t>
                </a:r>
              </a:p>
              <a:p>
                <a:pPr marL="342900" indent="-342900">
                  <a:buFontTx/>
                  <a:buChar char="-"/>
                </a:pPr>
                <a:r>
                  <a:rPr lang="en-GB" sz="2000" dirty="0" smtClean="0">
                    <a:solidFill>
                      <a:schemeClr val="accent1">
                        <a:lumMod val="75000"/>
                      </a:schemeClr>
                    </a:solidFill>
                  </a:rPr>
                  <a:t>Global Radiation</a:t>
                </a:r>
              </a:p>
              <a:p>
                <a:pPr marL="342900" indent="-342900">
                  <a:buFontTx/>
                  <a:buChar char="-"/>
                </a:pPr>
                <a:r>
                  <a:rPr lang="en-GB" sz="2000" dirty="0" smtClean="0">
                    <a:solidFill>
                      <a:schemeClr val="accent1">
                        <a:lumMod val="75000"/>
                      </a:schemeClr>
                    </a:solidFill>
                  </a:rPr>
                  <a:t>Air temperature</a:t>
                </a:r>
              </a:p>
              <a:p>
                <a:pPr marL="342900" indent="-342900">
                  <a:buFontTx/>
                  <a:buChar char="-"/>
                </a:pPr>
                <a:r>
                  <a:rPr lang="en-GB" sz="2000" dirty="0" smtClean="0">
                    <a:solidFill>
                      <a:schemeClr val="accent1">
                        <a:lumMod val="75000"/>
                      </a:schemeClr>
                    </a:solidFill>
                  </a:rPr>
                  <a:t>RFE</a:t>
                </a:r>
              </a:p>
              <a:p>
                <a:endParaRPr lang="en-GB" sz="200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𝐺𝐷𝐷</m:t>
                      </m:r>
                      <m:r>
                        <a:rPr lang="en-US" sz="2000" i="1">
                          <a:latin typeface="Cambria Math" panose="02040503050406030204" pitchFamily="18" charset="0"/>
                        </a:rPr>
                        <m:t>=</m:t>
                      </m:r>
                      <m:r>
                        <a:rPr lang="en-US" sz="2000" i="1">
                          <a:latin typeface="Cambria Math" panose="02040503050406030204" pitchFamily="18" charset="0"/>
                        </a:rPr>
                        <m:t>𝑀𝑎𝑥</m:t>
                      </m:r>
                      <m:d>
                        <m:dPr>
                          <m:begChr m:val="["/>
                          <m:endChr m:val="]"/>
                          <m:ctrlPr>
                            <a:rPr lang="it-IT" sz="2000" i="1">
                              <a:latin typeface="Cambria Math" panose="02040503050406030204" pitchFamily="18" charset="0"/>
                            </a:rPr>
                          </m:ctrlPr>
                        </m:dPr>
                        <m:e>
                          <m:sSub>
                            <m:sSubPr>
                              <m:ctrlPr>
                                <a:rPr lang="it-IT"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it-IT"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𝑏</m:t>
                              </m:r>
                            </m:sub>
                          </m:sSub>
                          <m:r>
                            <a:rPr lang="en-US" sz="2000" i="1">
                              <a:latin typeface="Cambria Math" panose="02040503050406030204" pitchFamily="18" charset="0"/>
                            </a:rPr>
                            <m:t>,0</m:t>
                          </m:r>
                        </m:e>
                      </m:d>
                    </m:oMath>
                  </m:oMathPara>
                </a14:m>
                <a:endParaRPr lang="en-GB" sz="2000" dirty="0" smtClean="0">
                  <a:solidFill>
                    <a:schemeClr val="accent1">
                      <a:lumMod val="75000"/>
                    </a:schemeClr>
                  </a:solidFill>
                </a:endParaRPr>
              </a:p>
              <a:p>
                <a:pPr>
                  <a:spcBef>
                    <a:spcPts val="600"/>
                  </a:spcBef>
                  <a:spcAft>
                    <a:spcPts val="600"/>
                  </a:spcAft>
                </a:pPr>
                <a:endParaRPr lang="en-GB" sz="2000" u="sng" dirty="0" smtClean="0">
                  <a:solidFill>
                    <a:schemeClr val="accent1">
                      <a:lumMod val="75000"/>
                    </a:schemeClr>
                  </a:solidFill>
                </a:endParaRPr>
              </a:p>
              <a:p>
                <a:pPr>
                  <a:spcBef>
                    <a:spcPts val="600"/>
                  </a:spcBef>
                  <a:spcAft>
                    <a:spcPts val="600"/>
                  </a:spcAft>
                </a:pPr>
                <a:r>
                  <a:rPr lang="en-GB" sz="2000" u="sng" dirty="0" smtClean="0">
                    <a:solidFill>
                      <a:schemeClr val="accent1">
                        <a:lumMod val="75000"/>
                      </a:schemeClr>
                    </a:solidFill>
                  </a:rPr>
                  <a:t>Time evolution laws:</a:t>
                </a:r>
              </a:p>
              <a:p>
                <a:pPr>
                  <a:spcAft>
                    <a:spcPts val="600"/>
                  </a:spcAft>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𝐺𝑃𝑃</m:t>
                      </m:r>
                      <m:r>
                        <a:rPr lang="en-US" sz="2000" i="1">
                          <a:latin typeface="Cambria Math" panose="02040503050406030204" pitchFamily="18" charset="0"/>
                        </a:rPr>
                        <m:t>= </m:t>
                      </m:r>
                      <m:sSub>
                        <m:sSubPr>
                          <m:ctrlPr>
                            <a:rPr lang="it-IT" sz="2000" i="1">
                              <a:latin typeface="Cambria Math" panose="02040503050406030204" pitchFamily="18" charset="0"/>
                            </a:rPr>
                          </m:ctrlPr>
                        </m:sSubPr>
                        <m:e>
                          <m:r>
                            <a:rPr lang="en-US" sz="2000" i="1">
                              <a:latin typeface="Cambria Math" panose="02040503050406030204" pitchFamily="18" charset="0"/>
                            </a:rPr>
                            <m:t>𝜀</m:t>
                          </m:r>
                        </m:e>
                        <m:sub>
                          <m:r>
                            <a:rPr lang="en-US" sz="2000" i="1">
                              <a:latin typeface="Cambria Math" panose="02040503050406030204" pitchFamily="18" charset="0"/>
                            </a:rPr>
                            <m:t>𝑚𝑎𝑥</m:t>
                          </m:r>
                        </m:sub>
                      </m:sSub>
                      <m:r>
                        <a:rPr lang="en-US" sz="2000" i="1">
                          <a:latin typeface="Cambria Math" panose="02040503050406030204" pitchFamily="18" charset="0"/>
                        </a:rPr>
                        <m:t> </m:t>
                      </m:r>
                      <m:sSub>
                        <m:sSubPr>
                          <m:ctrlPr>
                            <a:rPr lang="it-IT" sz="2000" i="1">
                              <a:latin typeface="Cambria Math" panose="02040503050406030204" pitchFamily="18" charset="0"/>
                            </a:rPr>
                          </m:ctrlPr>
                        </m:sSubPr>
                        <m:e>
                          <m:r>
                            <a:rPr lang="en-US" sz="2000" i="1">
                              <a:latin typeface="Cambria Math" panose="02040503050406030204" pitchFamily="18" charset="0"/>
                            </a:rPr>
                            <m:t>𝜀</m:t>
                          </m:r>
                        </m:e>
                        <m:sub>
                          <m:r>
                            <a:rPr lang="en-US" sz="2000" i="1">
                              <a:latin typeface="Cambria Math" panose="02040503050406030204" pitchFamily="18" charset="0"/>
                            </a:rPr>
                            <m:t>𝑠</m:t>
                          </m:r>
                        </m:sub>
                      </m:sSub>
                      <m:r>
                        <a:rPr lang="en-US" sz="2000" i="1">
                          <a:latin typeface="Cambria Math" panose="02040503050406030204" pitchFamily="18" charset="0"/>
                        </a:rPr>
                        <m:t> </m:t>
                      </m:r>
                      <m:r>
                        <a:rPr lang="en-US" sz="2000" i="1">
                          <a:latin typeface="Cambria Math" panose="02040503050406030204" pitchFamily="18" charset="0"/>
                        </a:rPr>
                        <m:t>𝐹𝐴𝑃𝐴𝑅</m:t>
                      </m:r>
                      <m:r>
                        <a:rPr lang="en-US" sz="2000" i="1">
                          <a:latin typeface="Cambria Math" panose="02040503050406030204" pitchFamily="18" charset="0"/>
                        </a:rPr>
                        <m:t> </m:t>
                      </m:r>
                      <m:r>
                        <a:rPr lang="en-US" sz="2000" i="1">
                          <a:latin typeface="Cambria Math" panose="02040503050406030204" pitchFamily="18" charset="0"/>
                        </a:rPr>
                        <m:t>𝑃𝐴𝑅</m:t>
                      </m:r>
                    </m:oMath>
                  </m:oMathPara>
                </a14:m>
                <a:endParaRPr lang="en-GB" sz="2000" u="sng" dirty="0">
                  <a:solidFill>
                    <a:schemeClr val="accent1">
                      <a:lumMod val="75000"/>
                    </a:schemeClr>
                  </a:solidFill>
                </a:endParaRPr>
              </a:p>
              <a:p>
                <a:pPr>
                  <a:spcAft>
                    <a:spcPts val="600"/>
                  </a:spcAft>
                </a:pPr>
                <a:r>
                  <a:rPr lang="en-US" sz="2000" dirty="0" smtClean="0">
                    <a:sym typeface="Symbol" panose="05050102010706020507" pitchFamily="18" charset="2"/>
                  </a:rPr>
                  <a:t>where </a:t>
                </a:r>
                <a:r>
                  <a:rPr lang="en-US" sz="2000" baseline="-25000" dirty="0" smtClean="0"/>
                  <a:t>s</a:t>
                </a:r>
                <a:r>
                  <a:rPr lang="en-US" sz="2000" dirty="0" smtClean="0"/>
                  <a:t> represents the water limitation</a:t>
                </a:r>
              </a:p>
              <a:p>
                <a:pPr>
                  <a:spcAft>
                    <a:spcPts val="600"/>
                  </a:spcAft>
                </a:pPr>
                <a14:m>
                  <m:oMath xmlns:m="http://schemas.openxmlformats.org/officeDocument/2006/math">
                    <m:r>
                      <a:rPr lang="en-US" sz="2000" i="1">
                        <a:latin typeface="Cambria Math" panose="02040503050406030204" pitchFamily="18" charset="0"/>
                      </a:rPr>
                      <m:t>∆</m:t>
                    </m:r>
                    <m:r>
                      <a:rPr lang="en-GB" sz="2000" b="0" i="1" smtClean="0">
                        <a:latin typeface="Cambria Math" panose="02040503050406030204" pitchFamily="18" charset="0"/>
                      </a:rPr>
                      <m:t>𝑁𝑃𝑃</m:t>
                    </m:r>
                    <m:r>
                      <a:rPr lang="en-GB" sz="2000" b="0" i="1" smtClean="0">
                        <a:latin typeface="Cambria Math" panose="02040503050406030204" pitchFamily="18" charset="0"/>
                      </a:rPr>
                      <m:t>=∆</m:t>
                    </m:r>
                    <m:r>
                      <a:rPr lang="en-US" sz="2000" i="1">
                        <a:latin typeface="Cambria Math" panose="02040503050406030204" pitchFamily="18" charset="0"/>
                      </a:rPr>
                      <m:t>𝐺𝑃𝑃</m:t>
                    </m:r>
                    <m:r>
                      <a:rPr lang="en-GB" sz="2000" b="0" i="1" smtClean="0">
                        <a:latin typeface="Cambria Math" panose="02040503050406030204" pitchFamily="18" charset="0"/>
                      </a:rPr>
                      <m:t>−</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1−</m:t>
                        </m:r>
                        <m:r>
                          <a:rPr lang="en-GB" sz="2000" b="0" i="1" smtClean="0">
                            <a:latin typeface="Cambria Math" panose="02040503050406030204" pitchFamily="18" charset="0"/>
                            <a:ea typeface="Cambria Math" panose="02040503050406030204" pitchFamily="18" charset="0"/>
                          </a:rPr>
                          <m:t>𝛾</m:t>
                        </m:r>
                      </m:e>
                    </m:d>
                  </m:oMath>
                </a14:m>
                <a:r>
                  <a:rPr lang="en-US" sz="2000" dirty="0" smtClean="0"/>
                  <a:t>, where </a:t>
                </a:r>
                <a14:m>
                  <m:oMath xmlns:m="http://schemas.openxmlformats.org/officeDocument/2006/math">
                    <m:r>
                      <a:rPr lang="en-US" sz="2000" i="1" smtClean="0">
                        <a:latin typeface="Cambria Math" panose="02040503050406030204" pitchFamily="18" charset="0"/>
                        <a:ea typeface="Cambria Math" panose="02040503050406030204" pitchFamily="18" charset="0"/>
                      </a:rPr>
                      <m:t>𝛾</m:t>
                    </m:r>
                  </m:oMath>
                </a14:m>
                <a:r>
                  <a:rPr lang="en-US" sz="2000" dirty="0" smtClean="0"/>
                  <a:t> is a constant (set to 0 now)</a:t>
                </a:r>
              </a:p>
              <a:p>
                <a:pPr>
                  <a:spcAft>
                    <a:spcPts val="600"/>
                  </a:spcAft>
                </a:pPr>
                <a:endParaRPr lang="en-US" sz="2000" baseline="-25000" dirty="0" smtClean="0"/>
              </a:p>
              <a:p>
                <a:pPr>
                  <a:spcAft>
                    <a:spcPts val="600"/>
                  </a:spcAft>
                </a:pPr>
                <a:endParaRPr lang="en-US" sz="2000" baseline="-25000" dirty="0" smtClean="0"/>
              </a:p>
              <a:p>
                <a:pPr>
                  <a:spcAft>
                    <a:spcPts val="600"/>
                  </a:spcAft>
                </a:pPr>
                <a:endParaRPr lang="it-IT" sz="2000" dirty="0"/>
              </a:p>
              <a:p>
                <a:pPr>
                  <a:spcAft>
                    <a:spcPts val="600"/>
                  </a:spcAft>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𝐿𝐴𝐼</m:t>
                      </m:r>
                      <m:r>
                        <a:rPr lang="en-US" sz="2000" i="1">
                          <a:latin typeface="Cambria Math" panose="02040503050406030204" pitchFamily="18" charset="0"/>
                        </a:rPr>
                        <m:t>=∆</m:t>
                      </m:r>
                      <m:r>
                        <a:rPr lang="en-US" sz="2000" i="1">
                          <a:latin typeface="Cambria Math" panose="02040503050406030204" pitchFamily="18" charset="0"/>
                        </a:rPr>
                        <m:t>𝐺𝑃𝑃</m:t>
                      </m:r>
                      <m:r>
                        <a:rPr lang="en-US" sz="2000" i="1">
                          <a:latin typeface="Cambria Math" panose="02040503050406030204" pitchFamily="18" charset="0"/>
                        </a:rPr>
                        <m:t> </m:t>
                      </m:r>
                      <m:sSub>
                        <m:sSubPr>
                          <m:ctrlPr>
                            <a:rPr lang="it-IT"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1</m:t>
                          </m:r>
                        </m:sub>
                      </m:sSub>
                      <m:r>
                        <a:rPr lang="en-US" sz="2000" i="1">
                          <a:latin typeface="Cambria Math" panose="02040503050406030204" pitchFamily="18" charset="0"/>
                        </a:rPr>
                        <m:t> </m:t>
                      </m:r>
                      <m:r>
                        <a:rPr lang="en-US" sz="2000" i="1">
                          <a:latin typeface="Cambria Math" panose="02040503050406030204" pitchFamily="18" charset="0"/>
                        </a:rPr>
                        <m:t>𝑆𝐿𝐴</m:t>
                      </m:r>
                      <m:r>
                        <a:rPr lang="en-US" sz="2000" i="1">
                          <a:latin typeface="Cambria Math" panose="02040503050406030204" pitchFamily="18" charset="0"/>
                        </a:rPr>
                        <m:t>− </m:t>
                      </m:r>
                      <m:sSub>
                        <m:sSubPr>
                          <m:ctrlPr>
                            <a:rPr lang="it-IT"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𝐿𝐴𝐼</m:t>
                          </m:r>
                        </m:e>
                        <m:sub>
                          <m:r>
                            <a:rPr lang="en-US" sz="2000" i="1">
                              <a:latin typeface="Cambria Math" panose="02040503050406030204" pitchFamily="18" charset="0"/>
                            </a:rPr>
                            <m:t>𝑠𝑒𝑛</m:t>
                          </m:r>
                        </m:sub>
                      </m:sSub>
                    </m:oMath>
                  </m:oMathPara>
                </a14:m>
                <a:endParaRPr lang="en-GB" sz="2000" u="sng" dirty="0">
                  <a:solidFill>
                    <a:schemeClr val="accent1">
                      <a:lumMod val="75000"/>
                    </a:schemeClr>
                  </a:solidFill>
                </a:endParaRPr>
              </a:p>
              <a:p>
                <a:pPr>
                  <a:spcAft>
                    <a:spcPts val="600"/>
                  </a:spcAft>
                </a:pPr>
                <a:endParaRPr lang="en-GB" sz="2000" dirty="0" smtClean="0">
                  <a:solidFill>
                    <a:schemeClr val="accent1">
                      <a:lumMod val="75000"/>
                    </a:schemeClr>
                  </a:solidFill>
                </a:endParaRPr>
              </a:p>
              <a:p>
                <a:pPr>
                  <a:spcAft>
                    <a:spcPts val="600"/>
                  </a:spcAft>
                </a:pPr>
                <a:endParaRPr lang="en-GB" sz="2000" dirty="0" smtClean="0">
                  <a:solidFill>
                    <a:schemeClr val="accent1">
                      <a:lumMod val="75000"/>
                    </a:schemeClr>
                  </a:solidFill>
                </a:endParaRPr>
              </a:p>
              <a:p>
                <a:endParaRPr lang="en-GB" sz="2000" u="sng" dirty="0">
                  <a:solidFill>
                    <a:schemeClr val="accent1">
                      <a:lumMod val="75000"/>
                    </a:schemeClr>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99696" y="115614"/>
                <a:ext cx="8711616" cy="7042954"/>
              </a:xfrm>
              <a:prstGeom prst="rect">
                <a:avLst/>
              </a:prstGeom>
              <a:blipFill rotWithShape="0">
                <a:blip r:embed="rId2"/>
                <a:stretch>
                  <a:fillRect l="-770" t="-519"/>
                </a:stretch>
              </a:blipFill>
            </p:spPr>
            <p:txBody>
              <a:bodyPr/>
              <a:lstStyle/>
              <a:p>
                <a:r>
                  <a:rPr lang="it-IT">
                    <a:noFill/>
                  </a:rPr>
                  <a:t> </a:t>
                </a:r>
              </a:p>
            </p:txBody>
          </p:sp>
        </mc:Fallback>
      </mc:AlternateContent>
      <p:sp>
        <p:nvSpPr>
          <p:cNvPr id="3" name="TextBox 2"/>
          <p:cNvSpPr txBox="1"/>
          <p:nvPr/>
        </p:nvSpPr>
        <p:spPr>
          <a:xfrm>
            <a:off x="3900514" y="418141"/>
            <a:ext cx="6090770" cy="1400383"/>
          </a:xfrm>
          <a:prstGeom prst="rect">
            <a:avLst/>
          </a:prstGeom>
          <a:noFill/>
        </p:spPr>
        <p:txBody>
          <a:bodyPr wrap="none" rtlCol="0">
            <a:spAutoFit/>
          </a:bodyPr>
          <a:lstStyle/>
          <a:p>
            <a:pPr>
              <a:spcBef>
                <a:spcPts val="600"/>
              </a:spcBef>
            </a:pPr>
            <a:endParaRPr lang="en-GB" sz="2000" u="sng" dirty="0" smtClean="0">
              <a:solidFill>
                <a:schemeClr val="accent1">
                  <a:lumMod val="75000"/>
                </a:schemeClr>
              </a:solidFill>
            </a:endParaRPr>
          </a:p>
          <a:p>
            <a:pPr>
              <a:spcBef>
                <a:spcPts val="600"/>
              </a:spcBef>
            </a:pPr>
            <a:r>
              <a:rPr lang="en-GB" sz="2000" u="sng" dirty="0" smtClean="0">
                <a:solidFill>
                  <a:schemeClr val="accent1">
                    <a:lumMod val="75000"/>
                  </a:schemeClr>
                </a:solidFill>
              </a:rPr>
              <a:t>OUTPUT (among others):</a:t>
            </a:r>
          </a:p>
          <a:p>
            <a:pPr marL="342900" indent="-342900">
              <a:buFontTx/>
              <a:buChar char="-"/>
            </a:pPr>
            <a:r>
              <a:rPr lang="en-GB" sz="2000" dirty="0" smtClean="0">
                <a:solidFill>
                  <a:schemeClr val="accent1">
                    <a:lumMod val="75000"/>
                  </a:schemeClr>
                </a:solidFill>
              </a:rPr>
              <a:t>GPP</a:t>
            </a:r>
          </a:p>
          <a:p>
            <a:pPr marL="342900" indent="-342900">
              <a:buFontTx/>
              <a:buChar char="-"/>
            </a:pPr>
            <a:r>
              <a:rPr lang="en-GB" sz="2000" dirty="0" smtClean="0">
                <a:solidFill>
                  <a:schemeClr val="accent1">
                    <a:lumMod val="75000"/>
                  </a:schemeClr>
                </a:solidFill>
              </a:rPr>
              <a:t>TOC ref in 400- 2500 nm range of any sensor (MODIS)</a:t>
            </a:r>
          </a:p>
        </p:txBody>
      </p:sp>
      <p:sp>
        <p:nvSpPr>
          <p:cNvPr id="2" name="TextBox 1"/>
          <p:cNvSpPr txBox="1"/>
          <p:nvPr/>
        </p:nvSpPr>
        <p:spPr>
          <a:xfrm>
            <a:off x="4729655" y="6488668"/>
            <a:ext cx="4271169" cy="369332"/>
          </a:xfrm>
          <a:prstGeom prst="rect">
            <a:avLst/>
          </a:prstGeom>
          <a:noFill/>
        </p:spPr>
        <p:txBody>
          <a:bodyPr wrap="none" rtlCol="0">
            <a:spAutoFit/>
          </a:bodyPr>
          <a:lstStyle/>
          <a:p>
            <a:r>
              <a:rPr lang="en-GB" b="1" smtClean="0">
                <a:solidFill>
                  <a:schemeClr val="accent6">
                    <a:lumMod val="75000"/>
                  </a:schemeClr>
                </a:solidFill>
              </a:rPr>
              <a:t>Contact:</a:t>
            </a:r>
            <a:r>
              <a:rPr lang="en-GB" b="1" i="1" smtClean="0">
                <a:solidFill>
                  <a:schemeClr val="accent6">
                    <a:lumMod val="75000"/>
                  </a:schemeClr>
                </a:solidFill>
              </a:rPr>
              <a:t> michele.meroni@jrc.ec.europa.eu</a:t>
            </a:r>
            <a:endParaRPr lang="it-IT" b="1" i="1">
              <a:solidFill>
                <a:schemeClr val="accent6">
                  <a:lumMod val="75000"/>
                </a:schemeClr>
              </a:solidFill>
            </a:endParaRPr>
          </a:p>
        </p:txBody>
      </p:sp>
    </p:spTree>
    <p:extLst>
      <p:ext uri="{BB962C8B-B14F-4D97-AF65-F5344CB8AC3E}">
        <p14:creationId xmlns:p14="http://schemas.microsoft.com/office/powerpoint/2010/main" val="3838417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998483"/>
            <a:ext cx="9071714" cy="8125301"/>
          </a:xfrm>
          <a:prstGeom prst="rect">
            <a:avLst/>
          </a:prstGeom>
          <a:noFill/>
        </p:spPr>
        <p:txBody>
          <a:bodyPr wrap="none" rtlCol="0">
            <a:spAutoFit/>
          </a:bodyPr>
          <a:lstStyle/>
          <a:p>
            <a:r>
              <a:rPr lang="en-GB" dirty="0"/>
              <a:t>Contac of EC data: </a:t>
            </a:r>
            <a:r>
              <a:rPr lang="en-US" dirty="0"/>
              <a:t>Jonas </a:t>
            </a:r>
            <a:r>
              <a:rPr lang="en-US" dirty="0" err="1"/>
              <a:t>Ardö</a:t>
            </a:r>
            <a:endParaRPr lang="it-IT" dirty="0"/>
          </a:p>
          <a:p>
            <a:r>
              <a:rPr lang="en-GB" dirty="0"/>
              <a:t>EC data provided: EC for 2007-2009</a:t>
            </a:r>
            <a:endParaRPr lang="it-IT" dirty="0"/>
          </a:p>
          <a:p>
            <a:endParaRPr lang="en-GB" dirty="0" smtClean="0"/>
          </a:p>
          <a:p>
            <a:r>
              <a:rPr lang="en-GB" dirty="0" smtClean="0"/>
              <a:t>Data </a:t>
            </a:r>
            <a:r>
              <a:rPr lang="en-GB" dirty="0"/>
              <a:t>needs: </a:t>
            </a:r>
            <a:endParaRPr lang="it-IT" dirty="0"/>
          </a:p>
          <a:p>
            <a:r>
              <a:rPr lang="en-GB" dirty="0"/>
              <a:t>LAI </a:t>
            </a:r>
            <a:r>
              <a:rPr lang="en-GB" dirty="0" smtClean="0"/>
              <a:t>measurements</a:t>
            </a:r>
          </a:p>
          <a:p>
            <a:r>
              <a:rPr lang="en-GB" dirty="0" smtClean="0">
                <a:solidFill>
                  <a:srgbClr val="0000FF"/>
                </a:solidFill>
              </a:rPr>
              <a:t>[Jonas:] No LAI2000 or similar field measurements available. MODIS LAI or perhaps </a:t>
            </a:r>
          </a:p>
          <a:p>
            <a:r>
              <a:rPr lang="en-GB" dirty="0" smtClean="0">
                <a:solidFill>
                  <a:srgbClr val="0000FF"/>
                </a:solidFill>
              </a:rPr>
              <a:t>use the data in the field site description</a:t>
            </a:r>
            <a:endParaRPr lang="it-IT" dirty="0">
              <a:solidFill>
                <a:srgbClr val="0000FF"/>
              </a:solidFill>
            </a:endParaRPr>
          </a:p>
          <a:p>
            <a:r>
              <a:rPr lang="en-GB" dirty="0"/>
              <a:t>Pictures along the </a:t>
            </a:r>
            <a:r>
              <a:rPr lang="en-GB" dirty="0" smtClean="0"/>
              <a:t>season</a:t>
            </a:r>
          </a:p>
          <a:p>
            <a:r>
              <a:rPr lang="en-GB" dirty="0">
                <a:solidFill>
                  <a:srgbClr val="0000FF"/>
                </a:solidFill>
              </a:rPr>
              <a:t>[Jonas</a:t>
            </a:r>
            <a:r>
              <a:rPr lang="en-GB" dirty="0" smtClean="0">
                <a:solidFill>
                  <a:srgbClr val="0000FF"/>
                </a:solidFill>
              </a:rPr>
              <a:t>:] Pictures uploaded using sprend.com (see email)</a:t>
            </a:r>
            <a:endParaRPr lang="en-GB" dirty="0" smtClean="0"/>
          </a:p>
          <a:p>
            <a:r>
              <a:rPr lang="en-GB" dirty="0" smtClean="0"/>
              <a:t>Field spectra (400-2500 nm), including spectra of bare soil</a:t>
            </a:r>
            <a:endParaRPr lang="it-IT" dirty="0"/>
          </a:p>
          <a:p>
            <a:r>
              <a:rPr lang="en-GB" dirty="0">
                <a:solidFill>
                  <a:srgbClr val="0000FF"/>
                </a:solidFill>
              </a:rPr>
              <a:t>[Jonas</a:t>
            </a:r>
            <a:r>
              <a:rPr lang="en-GB" dirty="0" smtClean="0">
                <a:solidFill>
                  <a:srgbClr val="0000FF"/>
                </a:solidFill>
              </a:rPr>
              <a:t>:] Not available, may be collected later.</a:t>
            </a:r>
            <a:endParaRPr lang="en-GB" dirty="0" smtClean="0"/>
          </a:p>
          <a:p>
            <a:r>
              <a:rPr lang="en-GB" dirty="0" smtClean="0"/>
              <a:t>Open issues: </a:t>
            </a:r>
          </a:p>
          <a:p>
            <a:pPr marL="285750" indent="-285750">
              <a:buFontTx/>
              <a:buChar char="-"/>
            </a:pPr>
            <a:r>
              <a:rPr lang="en-GB" dirty="0" smtClean="0"/>
              <a:t>Some very daily low tower </a:t>
            </a:r>
            <a:r>
              <a:rPr lang="en-GB" dirty="0" err="1" smtClean="0"/>
              <a:t>GlobRad</a:t>
            </a:r>
            <a:r>
              <a:rPr lang="en-GB" dirty="0" smtClean="0"/>
              <a:t>, is it realistic?</a:t>
            </a:r>
          </a:p>
          <a:p>
            <a:pPr marL="285750" indent="-285750">
              <a:buFontTx/>
              <a:buChar char="-"/>
            </a:pPr>
            <a:r>
              <a:rPr lang="en-GB" dirty="0" smtClean="0">
                <a:solidFill>
                  <a:srgbClr val="0000FF"/>
                </a:solidFill>
              </a:rPr>
              <a:t>[Jonas:] See next slide</a:t>
            </a:r>
          </a:p>
          <a:p>
            <a:pPr marL="285750" indent="-285750">
              <a:buFontTx/>
              <a:buChar char="-"/>
            </a:pPr>
            <a:r>
              <a:rPr lang="en-GB" dirty="0" smtClean="0"/>
              <a:t>explanation for GPP drops in 2008-2009 after max GPP</a:t>
            </a:r>
          </a:p>
          <a:p>
            <a:pPr marL="285750" indent="-285750">
              <a:buFontTx/>
              <a:buChar char="-"/>
            </a:pPr>
            <a:r>
              <a:rPr lang="en-GB" dirty="0">
                <a:solidFill>
                  <a:srgbClr val="0000FF"/>
                </a:solidFill>
              </a:rPr>
              <a:t>[Jonas</a:t>
            </a:r>
            <a:r>
              <a:rPr lang="en-GB" dirty="0" smtClean="0">
                <a:solidFill>
                  <a:srgbClr val="0000FF"/>
                </a:solidFill>
              </a:rPr>
              <a:t>:] Grass browning, low amounts of available water? </a:t>
            </a:r>
            <a:endParaRPr lang="en-GB" dirty="0" smtClean="0"/>
          </a:p>
          <a:p>
            <a:pPr marL="285750" indent="-285750">
              <a:buFontTx/>
              <a:buChar char="-"/>
            </a:pPr>
            <a:r>
              <a:rPr lang="en-GB" dirty="0" smtClean="0"/>
              <a:t>GPP&gt;0 out of the main season, what is there?</a:t>
            </a:r>
          </a:p>
          <a:p>
            <a:r>
              <a:rPr lang="en-GB" dirty="0" smtClean="0">
                <a:solidFill>
                  <a:srgbClr val="FF0000"/>
                </a:solidFill>
              </a:rPr>
              <a:t>      [Jonas]: Presence of trees possibly having access to water deeper soil</a:t>
            </a:r>
            <a:endParaRPr lang="en-GB" dirty="0">
              <a:solidFill>
                <a:srgbClr val="FF0000"/>
              </a:solidFill>
            </a:endParaRPr>
          </a:p>
          <a:p>
            <a:pPr marL="285750" indent="-285750">
              <a:buFontTx/>
              <a:buChar char="-"/>
            </a:pPr>
            <a:r>
              <a:rPr lang="en-GB" dirty="0" smtClean="0"/>
              <a:t>why NIR and SWIR (and RED to some extent) does not go back to pre-season in 2008-2009? </a:t>
            </a:r>
          </a:p>
          <a:p>
            <a:r>
              <a:rPr lang="en-GB" dirty="0" smtClean="0"/>
              <a:t>Is it likely that dry vegetation stays there (I am removing LAI to simulate senescence..)?</a:t>
            </a:r>
          </a:p>
          <a:p>
            <a:r>
              <a:rPr lang="en-GB" dirty="0" smtClean="0">
                <a:solidFill>
                  <a:srgbClr val="0000FF"/>
                </a:solidFill>
              </a:rPr>
              <a:t>[Jonas:] The site around the flux tower is not grazed very much as this is a protected </a:t>
            </a:r>
          </a:p>
          <a:p>
            <a:r>
              <a:rPr lang="en-GB" dirty="0" smtClean="0">
                <a:solidFill>
                  <a:srgbClr val="0000FF"/>
                </a:solidFill>
              </a:rPr>
              <a:t>(but not fenced) area. This means that there could be a lot of standing dead biomass during </a:t>
            </a:r>
          </a:p>
          <a:p>
            <a:r>
              <a:rPr lang="en-GB" dirty="0" smtClean="0">
                <a:solidFill>
                  <a:srgbClr val="0000FF"/>
                </a:solidFill>
              </a:rPr>
              <a:t>the dry season.</a:t>
            </a:r>
          </a:p>
          <a:p>
            <a:pPr marL="285750" indent="-285750">
              <a:buFontTx/>
              <a:buChar char="-"/>
            </a:pPr>
            <a:r>
              <a:rPr lang="en-GB" dirty="0" smtClean="0"/>
              <a:t>Is there any disturbance that can happen @EOS (fires, others)?</a:t>
            </a:r>
          </a:p>
          <a:p>
            <a:r>
              <a:rPr lang="en-GB" dirty="0" smtClean="0"/>
              <a:t>     </a:t>
            </a:r>
            <a:r>
              <a:rPr lang="en-GB" dirty="0">
                <a:solidFill>
                  <a:srgbClr val="FF0000"/>
                </a:solidFill>
              </a:rPr>
              <a:t>[Jonas</a:t>
            </a:r>
            <a:r>
              <a:rPr lang="en-GB" dirty="0" smtClean="0">
                <a:solidFill>
                  <a:srgbClr val="FF0000"/>
                </a:solidFill>
              </a:rPr>
              <a:t>]: No…</a:t>
            </a:r>
            <a:r>
              <a:rPr lang="en-GB" dirty="0" smtClean="0">
                <a:solidFill>
                  <a:srgbClr val="0000FF"/>
                </a:solidFill>
              </a:rPr>
              <a:t> well there was fire once in the area (forgot which year it was)</a:t>
            </a:r>
          </a:p>
          <a:p>
            <a:pPr marL="285750" indent="-285750">
              <a:buFontTx/>
              <a:buChar char="-"/>
            </a:pPr>
            <a:r>
              <a:rPr lang="en-GB" dirty="0" smtClean="0"/>
              <a:t>Very low LAI (max about 0.45) and </a:t>
            </a:r>
            <a:r>
              <a:rPr lang="en-GB" dirty="0" err="1" smtClean="0"/>
              <a:t>fapar</a:t>
            </a:r>
            <a:r>
              <a:rPr lang="en-GB" dirty="0" smtClean="0"/>
              <a:t> (0.33) from my inversion, reasonable?</a:t>
            </a:r>
          </a:p>
          <a:p>
            <a:r>
              <a:rPr lang="en-GB" dirty="0"/>
              <a:t> </a:t>
            </a:r>
            <a:r>
              <a:rPr lang="en-GB" dirty="0" smtClean="0"/>
              <a:t>    </a:t>
            </a:r>
            <a:r>
              <a:rPr lang="en-GB" dirty="0">
                <a:solidFill>
                  <a:srgbClr val="FF0000"/>
                </a:solidFill>
              </a:rPr>
              <a:t>[Jonas]: </a:t>
            </a:r>
            <a:r>
              <a:rPr lang="en-GB" dirty="0" smtClean="0">
                <a:solidFill>
                  <a:srgbClr val="FF0000"/>
                </a:solidFill>
              </a:rPr>
              <a:t>No, max LAI should be around 1 </a:t>
            </a:r>
            <a:endParaRPr lang="en-GB" dirty="0" smtClean="0"/>
          </a:p>
          <a:p>
            <a:pPr marL="285750" indent="-285750">
              <a:buFontTx/>
              <a:buChar char="-"/>
            </a:pPr>
            <a:endParaRPr lang="it-IT" dirty="0" smtClean="0"/>
          </a:p>
          <a:p>
            <a:endParaRPr lang="it-IT" dirty="0"/>
          </a:p>
        </p:txBody>
      </p:sp>
    </p:spTree>
    <p:extLst>
      <p:ext uri="{BB962C8B-B14F-4D97-AF65-F5344CB8AC3E}">
        <p14:creationId xmlns:p14="http://schemas.microsoft.com/office/powerpoint/2010/main" val="1465604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2321908151"/>
              </p:ext>
            </p:extLst>
          </p:nvPr>
        </p:nvGraphicFramePr>
        <p:xfrm>
          <a:off x="602342" y="747484"/>
          <a:ext cx="4016827" cy="221705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647371" y="203200"/>
            <a:ext cx="5006948" cy="369332"/>
          </a:xfrm>
          <a:prstGeom prst="rect">
            <a:avLst/>
          </a:prstGeom>
          <a:noFill/>
        </p:spPr>
        <p:txBody>
          <a:bodyPr wrap="none" rtlCol="0">
            <a:spAutoFit/>
          </a:bodyPr>
          <a:lstStyle/>
          <a:p>
            <a:r>
              <a:rPr lang="sv-SE" dirty="0" smtClean="0"/>
              <a:t>Global </a:t>
            </a:r>
            <a:r>
              <a:rPr lang="sv-SE" dirty="0" err="1" smtClean="0"/>
              <a:t>radiation</a:t>
            </a:r>
            <a:r>
              <a:rPr lang="sv-SE" dirty="0" smtClean="0"/>
              <a:t> vs in coming PAR 2009 (Daily </a:t>
            </a:r>
            <a:r>
              <a:rPr lang="sv-SE" dirty="0" err="1" smtClean="0"/>
              <a:t>sums</a:t>
            </a:r>
            <a:r>
              <a:rPr lang="sv-SE" dirty="0" smtClean="0"/>
              <a:t>)</a:t>
            </a:r>
            <a:endParaRPr lang="sv-SE" dirty="0"/>
          </a:p>
        </p:txBody>
      </p:sp>
      <p:graphicFrame>
        <p:nvGraphicFramePr>
          <p:cNvPr id="5" name="Chart 4"/>
          <p:cNvGraphicFramePr>
            <a:graphicFrameLocks/>
          </p:cNvGraphicFramePr>
          <p:nvPr>
            <p:extLst>
              <p:ext uri="{D42A27DB-BD31-4B8C-83A1-F6EECF244321}">
                <p14:modId xmlns:p14="http://schemas.microsoft.com/office/powerpoint/2010/main" val="719764445"/>
              </p:ext>
            </p:extLst>
          </p:nvPr>
        </p:nvGraphicFramePr>
        <p:xfrm>
          <a:off x="293346" y="3308350"/>
          <a:ext cx="9072563" cy="33909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70168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9698" y="115614"/>
            <a:ext cx="9340909" cy="7017306"/>
          </a:xfrm>
          <a:prstGeom prst="rect">
            <a:avLst/>
          </a:prstGeom>
          <a:noFill/>
        </p:spPr>
        <p:txBody>
          <a:bodyPr wrap="square" rtlCol="0">
            <a:spAutoFit/>
          </a:bodyPr>
          <a:lstStyle/>
          <a:p>
            <a:pPr>
              <a:spcAft>
                <a:spcPts val="600"/>
              </a:spcAft>
            </a:pPr>
            <a:r>
              <a:rPr lang="en-GB" sz="2000" dirty="0" smtClean="0">
                <a:solidFill>
                  <a:schemeClr val="accent1">
                    <a:lumMod val="75000"/>
                  </a:schemeClr>
                </a:solidFill>
              </a:rPr>
              <a:t>Water limitation</a:t>
            </a:r>
          </a:p>
          <a:p>
            <a:pPr>
              <a:spcAft>
                <a:spcPts val="600"/>
              </a:spcAft>
            </a:pPr>
            <a:r>
              <a:rPr lang="en-US" sz="2000" dirty="0"/>
              <a:t>To avoid a full water balance modelling the following simplification is proposed: </a:t>
            </a:r>
          </a:p>
          <a:p>
            <a:pPr>
              <a:spcAft>
                <a:spcPts val="600"/>
              </a:spcAft>
            </a:pPr>
            <a:r>
              <a:rPr lang="en-US" sz="2000" dirty="0"/>
              <a:t>Water availability at given time t* and GDD* is given by the weighted average of the precipitation experienced so </a:t>
            </a:r>
            <a:r>
              <a:rPr lang="en-US" sz="2000" dirty="0" smtClean="0"/>
              <a:t>far (</a:t>
            </a:r>
            <a:r>
              <a:rPr lang="en-US" sz="2000" dirty="0" smtClean="0">
                <a:solidFill>
                  <a:srgbClr val="FF0000"/>
                </a:solidFill>
              </a:rPr>
              <a:t>effect of growing vegetation demanding more water is neglected</a:t>
            </a:r>
            <a:r>
              <a:rPr lang="en-US" sz="2000" dirty="0" smtClean="0"/>
              <a:t>). </a:t>
            </a:r>
          </a:p>
          <a:p>
            <a:pPr>
              <a:spcAft>
                <a:spcPts val="600"/>
              </a:spcAft>
            </a:pPr>
            <a:r>
              <a:rPr lang="en-US" sz="2000" dirty="0" smtClean="0"/>
              <a:t>Past </a:t>
            </a:r>
            <a:r>
              <a:rPr lang="en-US" sz="2000" dirty="0"/>
              <a:t>precipitation events are </a:t>
            </a:r>
            <a:r>
              <a:rPr lang="en-US" sz="2000" dirty="0" smtClean="0"/>
              <a:t>Weighted </a:t>
            </a:r>
            <a:r>
              <a:rPr lang="en-US" sz="2000" dirty="0"/>
              <a:t>with an </a:t>
            </a:r>
            <a:r>
              <a:rPr lang="en-US" sz="2000" dirty="0" smtClean="0"/>
              <a:t>Exponential </a:t>
            </a:r>
            <a:r>
              <a:rPr lang="en-US" sz="2000" dirty="0"/>
              <a:t>decay so that the closest precipitations are more </a:t>
            </a:r>
            <a:r>
              <a:rPr lang="en-US" sz="2000" dirty="0" smtClean="0"/>
              <a:t>relevant (</a:t>
            </a:r>
            <a:r>
              <a:rPr lang="en-US" sz="2000" dirty="0" err="1" smtClean="0"/>
              <a:t>Phalf</a:t>
            </a:r>
            <a:r>
              <a:rPr lang="en-US" sz="2000" dirty="0"/>
              <a:t> </a:t>
            </a:r>
            <a:r>
              <a:rPr lang="en-US" sz="2000" dirty="0" smtClean="0"/>
              <a:t>controls </a:t>
            </a:r>
            <a:r>
              <a:rPr lang="en-US" sz="2000" dirty="0"/>
              <a:t>the </a:t>
            </a:r>
            <a:r>
              <a:rPr lang="en-US" sz="2000" dirty="0" smtClean="0"/>
              <a:t>steepness </a:t>
            </a:r>
            <a:r>
              <a:rPr lang="en-US" sz="2000" dirty="0"/>
              <a:t>of the decay, it's the time (expressed in GDD units) in </a:t>
            </a:r>
            <a:r>
              <a:rPr lang="en-US" sz="2000" dirty="0" smtClean="0"/>
              <a:t>which the </a:t>
            </a:r>
            <a:r>
              <a:rPr lang="en-US" sz="2000" dirty="0"/>
              <a:t>weights fall to one half. </a:t>
            </a:r>
            <a:r>
              <a:rPr lang="en-US" sz="2000" dirty="0" smtClean="0"/>
              <a:t>Using GDD makes days closer when they are hotter (</a:t>
            </a:r>
            <a:r>
              <a:rPr lang="en-US" sz="2000" dirty="0" smtClean="0">
                <a:solidFill>
                  <a:srgbClr val="FF0000"/>
                </a:solidFill>
              </a:rPr>
              <a:t>when it’s hot it must rain more to achieve the same</a:t>
            </a:r>
            <a:r>
              <a:rPr lang="en-US" sz="2000" dirty="0" smtClean="0"/>
              <a:t>).</a:t>
            </a:r>
          </a:p>
          <a:p>
            <a:pPr>
              <a:spcAft>
                <a:spcPts val="600"/>
              </a:spcAft>
            </a:pPr>
            <a:r>
              <a:rPr lang="en-US" sz="2000" dirty="0" smtClean="0"/>
              <a:t>Precipitations </a:t>
            </a:r>
            <a:r>
              <a:rPr lang="en-US" sz="2000" dirty="0"/>
              <a:t>are also capped to take into account that excess precipitation is not retained in the soil. The capping threshold CAP has to be determined or fixed. GDD is used instead of time on the X-axis do that the x distance in between days increases proportionally to the temperature experienced. </a:t>
            </a:r>
            <a:endParaRPr lang="en-US" sz="2000" dirty="0" smtClean="0"/>
          </a:p>
          <a:p>
            <a:pPr>
              <a:spcAft>
                <a:spcPts val="600"/>
              </a:spcAft>
            </a:pPr>
            <a:endParaRPr lang="en-US" sz="2000" u="sng" dirty="0">
              <a:solidFill>
                <a:schemeClr val="accent1">
                  <a:lumMod val="75000"/>
                </a:schemeClr>
              </a:solidFill>
            </a:endParaRPr>
          </a:p>
          <a:p>
            <a:pPr>
              <a:spcAft>
                <a:spcPts val="600"/>
              </a:spcAft>
            </a:pPr>
            <a:endParaRPr lang="en-US" sz="2000" u="sng" dirty="0" smtClean="0">
              <a:solidFill>
                <a:schemeClr val="accent1">
                  <a:lumMod val="75000"/>
                </a:schemeClr>
              </a:solidFill>
            </a:endParaRPr>
          </a:p>
          <a:p>
            <a:pPr>
              <a:spcAft>
                <a:spcPts val="600"/>
              </a:spcAft>
            </a:pPr>
            <a:endParaRPr lang="en-US" sz="2000" u="sng" dirty="0">
              <a:solidFill>
                <a:schemeClr val="accent1">
                  <a:lumMod val="75000"/>
                </a:schemeClr>
              </a:solidFill>
            </a:endParaRPr>
          </a:p>
          <a:p>
            <a:pPr>
              <a:spcAft>
                <a:spcPts val="600"/>
              </a:spcAft>
            </a:pPr>
            <a:endParaRPr lang="en-US" sz="2000" u="sng" dirty="0" smtClean="0">
              <a:solidFill>
                <a:schemeClr val="accent1">
                  <a:lumMod val="75000"/>
                </a:schemeClr>
              </a:solidFill>
            </a:endParaRPr>
          </a:p>
          <a:p>
            <a:pPr>
              <a:spcAft>
                <a:spcPts val="600"/>
              </a:spcAft>
            </a:pPr>
            <a:r>
              <a:rPr lang="en-GB" sz="2000" dirty="0" smtClean="0"/>
              <a:t>OWP </a:t>
            </a:r>
            <a:r>
              <a:rPr lang="en-GB" sz="2000" dirty="0"/>
              <a:t>is an optimal weighted average precipitation to be determined in inversion against eddy data.</a:t>
            </a:r>
            <a:endParaRPr lang="it-IT" sz="2000" dirty="0"/>
          </a:p>
          <a:p>
            <a:pPr>
              <a:spcAft>
                <a:spcPts val="600"/>
              </a:spcAft>
            </a:pPr>
            <a:endParaRPr lang="en-GB" sz="2000" u="sng"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7" name="Rectangle 6"/>
              <p:cNvSpPr/>
              <p:nvPr/>
            </p:nvSpPr>
            <p:spPr>
              <a:xfrm>
                <a:off x="199698" y="4436132"/>
                <a:ext cx="6515665" cy="8810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rPr>
                        <m:t>𝐸𝑊𝑃</m:t>
                      </m:r>
                      <m:d>
                        <m:dPr>
                          <m:ctrlPr>
                            <a:rPr lang="it-IT" i="1">
                              <a:latin typeface="Cambria Math" panose="02040503050406030204" pitchFamily="18" charset="0"/>
                            </a:rPr>
                          </m:ctrlPr>
                        </m:dPr>
                        <m:e>
                          <m:sSup>
                            <m:sSupPr>
                              <m:ctrlPr>
                                <a:rPr lang="it-IT" i="1">
                                  <a:latin typeface="Cambria Math" panose="02040503050406030204" pitchFamily="18" charset="0"/>
                                </a:rPr>
                              </m:ctrlPr>
                            </m:sSupPr>
                            <m:e>
                              <m:r>
                                <a:rPr lang="it-IT" i="1">
                                  <a:latin typeface="Cambria Math" panose="02040503050406030204" pitchFamily="18" charset="0"/>
                                </a:rPr>
                                <m:t>𝐺𝐷𝐷</m:t>
                              </m:r>
                            </m:e>
                            <m:sup>
                              <m:r>
                                <a:rPr lang="it-IT" i="0">
                                  <a:latin typeface="Cambria Math" panose="02040503050406030204" pitchFamily="18" charset="0"/>
                                </a:rPr>
                                <m:t>∗</m:t>
                              </m:r>
                            </m:sup>
                          </m:sSup>
                        </m:e>
                      </m:d>
                      <m:r>
                        <a:rPr lang="it-IT" i="0">
                          <a:latin typeface="Cambria Math" panose="02040503050406030204" pitchFamily="18" charset="0"/>
                        </a:rPr>
                        <m:t>= </m:t>
                      </m:r>
                      <m:f>
                        <m:fPr>
                          <m:ctrlPr>
                            <a:rPr lang="it-IT" i="1">
                              <a:latin typeface="Cambria Math" panose="02040503050406030204" pitchFamily="18" charset="0"/>
                            </a:rPr>
                          </m:ctrlPr>
                        </m:fPr>
                        <m:num>
                          <m:nary>
                            <m:naryPr>
                              <m:limLoc m:val="subSup"/>
                              <m:ctrlPr>
                                <a:rPr lang="it-IT" i="1">
                                  <a:latin typeface="Cambria Math" panose="02040503050406030204" pitchFamily="18" charset="0"/>
                                </a:rPr>
                              </m:ctrlPr>
                            </m:naryPr>
                            <m:sub>
                              <m:r>
                                <a:rPr lang="it-IT" i="0">
                                  <a:latin typeface="Cambria Math" panose="02040503050406030204" pitchFamily="18" charset="0"/>
                                </a:rPr>
                                <m:t>−∞</m:t>
                              </m:r>
                            </m:sub>
                            <m:sup>
                              <m:r>
                                <a:rPr lang="it-IT" i="0">
                                  <a:latin typeface="Cambria Math" panose="02040503050406030204" pitchFamily="18" charset="0"/>
                                </a:rPr>
                                <m:t>0</m:t>
                              </m:r>
                            </m:sup>
                            <m:e>
                              <m:r>
                                <a:rPr lang="it-IT" i="1">
                                  <a:latin typeface="Cambria Math" panose="02040503050406030204" pitchFamily="18" charset="0"/>
                                </a:rPr>
                                <m:t>𝑚𝑖𝑛</m:t>
                              </m:r>
                              <m:d>
                                <m:dPr>
                                  <m:begChr m:val="["/>
                                  <m:endChr m:val="]"/>
                                  <m:ctrlPr>
                                    <a:rPr lang="it-IT" i="1">
                                      <a:latin typeface="Cambria Math" panose="02040503050406030204" pitchFamily="18" charset="0"/>
                                    </a:rPr>
                                  </m:ctrlPr>
                                </m:dPr>
                                <m:e>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𝐺𝐷𝐷</m:t>
                                      </m:r>
                                      <m:r>
                                        <a:rPr lang="it-IT" i="0">
                                          <a:latin typeface="Cambria Math" panose="02040503050406030204" pitchFamily="18" charset="0"/>
                                        </a:rPr>
                                        <m:t>+</m:t>
                                      </m:r>
                                      <m:r>
                                        <a:rPr lang="it-IT" i="1">
                                          <a:latin typeface="Cambria Math" panose="02040503050406030204" pitchFamily="18" charset="0"/>
                                        </a:rPr>
                                        <m:t>𝑥</m:t>
                                      </m:r>
                                    </m:e>
                                  </m:d>
                                  <m:r>
                                    <a:rPr lang="it-IT" i="0">
                                      <a:latin typeface="Cambria Math" panose="02040503050406030204" pitchFamily="18" charset="0"/>
                                    </a:rPr>
                                    <m:t>, </m:t>
                                  </m:r>
                                  <m:r>
                                    <a:rPr lang="it-IT" i="1">
                                      <a:latin typeface="Cambria Math" panose="02040503050406030204" pitchFamily="18" charset="0"/>
                                    </a:rPr>
                                    <m:t>𝐶𝐴𝑃</m:t>
                                  </m:r>
                                </m:e>
                              </m:d>
                              <m:r>
                                <a:rPr lang="it-IT" i="0">
                                  <a:latin typeface="Cambria Math" panose="02040503050406030204" pitchFamily="18" charset="0"/>
                                </a:rPr>
                                <m:t> </m:t>
                              </m:r>
                              <m:sSup>
                                <m:sSupPr>
                                  <m:ctrlPr>
                                    <a:rPr lang="it-IT" i="1">
                                      <a:latin typeface="Cambria Math" panose="02040503050406030204" pitchFamily="18" charset="0"/>
                                    </a:rPr>
                                  </m:ctrlPr>
                                </m:sSupPr>
                                <m:e>
                                  <m:r>
                                    <a:rPr lang="it-IT" i="1">
                                      <a:latin typeface="Cambria Math" panose="02040503050406030204" pitchFamily="18" charset="0"/>
                                    </a:rPr>
                                    <m:t>𝑒</m:t>
                                  </m:r>
                                </m:e>
                                <m:sup>
                                  <m:f>
                                    <m:fPr>
                                      <m:type m:val="lin"/>
                                      <m:ctrlPr>
                                        <a:rPr lang="it-IT" i="1">
                                          <a:latin typeface="Cambria Math" panose="02040503050406030204" pitchFamily="18" charset="0"/>
                                        </a:rPr>
                                      </m:ctrlPr>
                                    </m:fPr>
                                    <m:num>
                                      <m:r>
                                        <a:rPr lang="it-IT" i="1">
                                          <a:latin typeface="Cambria Math" panose="02040503050406030204" pitchFamily="18" charset="0"/>
                                        </a:rPr>
                                        <m:t>𝑥</m:t>
                                      </m:r>
                                    </m:num>
                                    <m:den>
                                      <m:r>
                                        <a:rPr lang="en-GB" b="0" i="1" smtClean="0">
                                          <a:latin typeface="Cambria Math" panose="02040503050406030204" pitchFamily="18" charset="0"/>
                                        </a:rPr>
                                        <m:t>𝑃h𝑎𝑙𝑓</m:t>
                                      </m:r>
                                    </m:den>
                                  </m:f>
                                </m:sup>
                              </m:sSup>
                              <m:r>
                                <a:rPr lang="it-IT" i="0">
                                  <a:latin typeface="Cambria Math" panose="02040503050406030204" pitchFamily="18" charset="0"/>
                                </a:rPr>
                                <m:t> </m:t>
                              </m:r>
                              <m:r>
                                <a:rPr lang="it-IT" i="1">
                                  <a:latin typeface="Cambria Math" panose="02040503050406030204" pitchFamily="18" charset="0"/>
                                </a:rPr>
                                <m:t>𝑑𝑥</m:t>
                              </m:r>
                            </m:e>
                          </m:nary>
                        </m:num>
                        <m:den>
                          <m:nary>
                            <m:naryPr>
                              <m:limLoc m:val="subSup"/>
                              <m:ctrlPr>
                                <a:rPr lang="it-IT" i="1">
                                  <a:latin typeface="Cambria Math" panose="02040503050406030204" pitchFamily="18" charset="0"/>
                                </a:rPr>
                              </m:ctrlPr>
                            </m:naryPr>
                            <m:sub>
                              <m:r>
                                <a:rPr lang="it-IT" i="0">
                                  <a:latin typeface="Cambria Math" panose="02040503050406030204" pitchFamily="18" charset="0"/>
                                </a:rPr>
                                <m:t>−∞</m:t>
                              </m:r>
                            </m:sub>
                            <m:sup>
                              <m:r>
                                <a:rPr lang="it-IT" i="0">
                                  <a:latin typeface="Cambria Math" panose="02040503050406030204" pitchFamily="18" charset="0"/>
                                </a:rPr>
                                <m:t>0</m:t>
                              </m:r>
                            </m:sup>
                            <m:e>
                              <m:r>
                                <a:rPr lang="it-IT" i="0">
                                  <a:latin typeface="Cambria Math" panose="02040503050406030204" pitchFamily="18" charset="0"/>
                                </a:rPr>
                                <m:t> </m:t>
                              </m:r>
                              <m:sSup>
                                <m:sSupPr>
                                  <m:ctrlPr>
                                    <a:rPr lang="it-IT" i="1">
                                      <a:latin typeface="Cambria Math" panose="02040503050406030204" pitchFamily="18" charset="0"/>
                                    </a:rPr>
                                  </m:ctrlPr>
                                </m:sSupPr>
                                <m:e>
                                  <m:r>
                                    <a:rPr lang="it-IT" i="1">
                                      <a:latin typeface="Cambria Math" panose="02040503050406030204" pitchFamily="18" charset="0"/>
                                    </a:rPr>
                                    <m:t>𝑒</m:t>
                                  </m:r>
                                </m:e>
                                <m:sup>
                                  <m:f>
                                    <m:fPr>
                                      <m:type m:val="lin"/>
                                      <m:ctrlPr>
                                        <a:rPr lang="it-IT" i="1">
                                          <a:latin typeface="Cambria Math" panose="02040503050406030204" pitchFamily="18" charset="0"/>
                                        </a:rPr>
                                      </m:ctrlPr>
                                    </m:fPr>
                                    <m:num>
                                      <m:r>
                                        <a:rPr lang="it-IT" i="1">
                                          <a:latin typeface="Cambria Math" panose="02040503050406030204" pitchFamily="18" charset="0"/>
                                        </a:rPr>
                                        <m:t>𝑥</m:t>
                                      </m:r>
                                    </m:num>
                                    <m:den>
                                      <m:r>
                                        <a:rPr lang="en-GB" b="0" i="1" smtClean="0">
                                          <a:latin typeface="Cambria Math" panose="02040503050406030204" pitchFamily="18" charset="0"/>
                                        </a:rPr>
                                        <m:t>𝑃h𝑎𝑙𝑓</m:t>
                                      </m:r>
                                    </m:den>
                                  </m:f>
                                </m:sup>
                              </m:sSup>
                              <m:r>
                                <a:rPr lang="it-IT" i="0">
                                  <a:latin typeface="Cambria Math" panose="02040503050406030204" pitchFamily="18" charset="0"/>
                                </a:rPr>
                                <m:t> </m:t>
                              </m:r>
                              <m:r>
                                <a:rPr lang="it-IT" i="1">
                                  <a:latin typeface="Cambria Math" panose="02040503050406030204" pitchFamily="18" charset="0"/>
                                </a:rPr>
                                <m:t>𝑑𝑥</m:t>
                              </m:r>
                            </m:e>
                          </m:nary>
                        </m:den>
                      </m:f>
                    </m:oMath>
                  </m:oMathPara>
                </a14:m>
                <a:endParaRPr lang="it-IT" dirty="0"/>
              </a:p>
            </p:txBody>
          </p:sp>
        </mc:Choice>
        <mc:Fallback xmlns="">
          <p:sp>
            <p:nvSpPr>
              <p:cNvPr id="7" name="Rectangle 6"/>
              <p:cNvSpPr>
                <a:spLocks noRot="1" noChangeAspect="1" noMove="1" noResize="1" noEditPoints="1" noAdjustHandles="1" noChangeArrowheads="1" noChangeShapeType="1" noTextEdit="1"/>
              </p:cNvSpPr>
              <p:nvPr/>
            </p:nvSpPr>
            <p:spPr>
              <a:xfrm>
                <a:off x="199698" y="4436132"/>
                <a:ext cx="6515665" cy="881075"/>
              </a:xfrm>
              <a:prstGeom prst="rect">
                <a:avLst/>
              </a:prstGeom>
              <a:blipFill rotWithShape="0">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596248" y="5326132"/>
                <a:ext cx="1310167"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𝜀</m:t>
                          </m:r>
                        </m:e>
                        <m:sub>
                          <m:r>
                            <a:rPr lang="it-IT" i="1">
                              <a:latin typeface="Cambria Math" panose="02040503050406030204" pitchFamily="18" charset="0"/>
                            </a:rPr>
                            <m:t>𝑠</m:t>
                          </m:r>
                        </m:sub>
                      </m:sSub>
                      <m:r>
                        <a:rPr lang="it-IT" i="0">
                          <a:latin typeface="Cambria Math" panose="02040503050406030204" pitchFamily="18" charset="0"/>
                        </a:rPr>
                        <m:t>= </m:t>
                      </m:r>
                      <m:f>
                        <m:fPr>
                          <m:ctrlPr>
                            <a:rPr lang="it-IT" i="1">
                              <a:latin typeface="Cambria Math" panose="02040503050406030204" pitchFamily="18" charset="0"/>
                            </a:rPr>
                          </m:ctrlPr>
                        </m:fPr>
                        <m:num>
                          <m:r>
                            <a:rPr lang="it-IT" i="1">
                              <a:latin typeface="Cambria Math" panose="02040503050406030204" pitchFamily="18" charset="0"/>
                            </a:rPr>
                            <m:t>𝐸𝑊𝑃</m:t>
                          </m:r>
                        </m:num>
                        <m:den>
                          <m:r>
                            <a:rPr lang="it-IT" i="1">
                              <a:latin typeface="Cambria Math" panose="02040503050406030204" pitchFamily="18" charset="0"/>
                            </a:rPr>
                            <m:t>𝑂𝑊𝑃</m:t>
                          </m:r>
                        </m:den>
                      </m:f>
                    </m:oMath>
                  </m:oMathPara>
                </a14:m>
                <a:endParaRPr lang="it-IT" dirty="0"/>
              </a:p>
            </p:txBody>
          </p:sp>
        </mc:Choice>
        <mc:Fallback xmlns="">
          <p:sp>
            <p:nvSpPr>
              <p:cNvPr id="8" name="Rectangle 7"/>
              <p:cNvSpPr>
                <a:spLocks noRot="1" noChangeAspect="1" noMove="1" noResize="1" noEditPoints="1" noAdjustHandles="1" noChangeArrowheads="1" noChangeShapeType="1" noTextEdit="1"/>
              </p:cNvSpPr>
              <p:nvPr/>
            </p:nvSpPr>
            <p:spPr>
              <a:xfrm>
                <a:off x="596248" y="5326132"/>
                <a:ext cx="1310167" cy="610936"/>
              </a:xfrm>
              <a:prstGeom prst="rect">
                <a:avLst/>
              </a:prstGeom>
              <a:blipFill rotWithShape="0">
                <a:blip r:embed="rId3"/>
                <a:stretch>
                  <a:fillRect/>
                </a:stretch>
              </a:blipFill>
            </p:spPr>
            <p:txBody>
              <a:bodyPr/>
              <a:lstStyle/>
              <a:p>
                <a:r>
                  <a:rPr lang="it-IT">
                    <a:noFill/>
                  </a:rPr>
                  <a:t> </a:t>
                </a:r>
              </a:p>
            </p:txBody>
          </p:sp>
        </mc:Fallback>
      </mc:AlternateContent>
      <p:pic>
        <p:nvPicPr>
          <p:cNvPr id="9" name="Picture 8"/>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68280" y="4080629"/>
            <a:ext cx="3226563" cy="1986222"/>
          </a:xfrm>
          <a:prstGeom prst="rect">
            <a:avLst/>
          </a:prstGeom>
          <a:noFill/>
          <a:ln>
            <a:noFill/>
          </a:ln>
        </p:spPr>
      </p:pic>
    </p:spTree>
    <p:extLst>
      <p:ext uri="{BB962C8B-B14F-4D97-AF65-F5344CB8AC3E}">
        <p14:creationId xmlns:p14="http://schemas.microsoft.com/office/powerpoint/2010/main" val="56279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9698" y="115614"/>
            <a:ext cx="9340909" cy="2785378"/>
          </a:xfrm>
          <a:prstGeom prst="rect">
            <a:avLst/>
          </a:prstGeom>
          <a:noFill/>
        </p:spPr>
        <p:txBody>
          <a:bodyPr wrap="square" rtlCol="0">
            <a:spAutoFit/>
          </a:bodyPr>
          <a:lstStyle/>
          <a:p>
            <a:pPr>
              <a:spcAft>
                <a:spcPts val="600"/>
              </a:spcAft>
            </a:pPr>
            <a:r>
              <a:rPr lang="en-GB" sz="2000" dirty="0" smtClean="0"/>
              <a:t>EWP is the mean precipitation per GDD (weighted).  </a:t>
            </a:r>
            <a:r>
              <a:rPr lang="en-GB" sz="2000" dirty="0" err="1" smtClean="0"/>
              <a:t>Phalf</a:t>
            </a:r>
            <a:r>
              <a:rPr lang="en-GB" sz="2000" dirty="0" smtClean="0"/>
              <a:t> cannot be too long as I want to get the high frequencies in GPP modulation (the slow effect will go in reducing LAI, and thus NDVI, and thus </a:t>
            </a:r>
            <a:r>
              <a:rPr lang="en-GB" sz="2000" dirty="0" err="1" smtClean="0"/>
              <a:t>senescensce</a:t>
            </a:r>
            <a:r>
              <a:rPr lang="en-GB" sz="2000" dirty="0" smtClean="0"/>
              <a:t>)</a:t>
            </a:r>
          </a:p>
          <a:p>
            <a:pPr>
              <a:spcAft>
                <a:spcPts val="600"/>
              </a:spcAft>
            </a:pPr>
            <a:r>
              <a:rPr lang="en-GB" sz="2000" dirty="0" smtClean="0"/>
              <a:t>Does it make sense to compare it with </a:t>
            </a:r>
            <a:r>
              <a:rPr lang="en-GB" sz="2000" dirty="0" err="1" smtClean="0"/>
              <a:t>ExpWeighted</a:t>
            </a:r>
            <a:r>
              <a:rPr lang="en-GB" sz="2000" dirty="0" smtClean="0"/>
              <a:t> potential evapotranspiration?</a:t>
            </a:r>
          </a:p>
          <a:p>
            <a:pPr>
              <a:spcAft>
                <a:spcPts val="600"/>
              </a:spcAft>
            </a:pPr>
            <a:r>
              <a:rPr lang="en-GB" sz="2000" dirty="0" smtClean="0"/>
              <a:t>A plant would be in stress if “recent” precipitation does not meet “recent” </a:t>
            </a:r>
            <a:r>
              <a:rPr lang="en-GB" sz="2000" dirty="0" err="1" smtClean="0"/>
              <a:t>evapotraspiration</a:t>
            </a:r>
            <a:r>
              <a:rPr lang="en-GB" sz="2000" dirty="0" smtClean="0"/>
              <a:t> demands.</a:t>
            </a:r>
          </a:p>
          <a:p>
            <a:pPr>
              <a:spcAft>
                <a:spcPts val="600"/>
              </a:spcAft>
            </a:pPr>
            <a:r>
              <a:rPr lang="en-GB" sz="2000" dirty="0" smtClean="0"/>
              <a:t>In ECMWF I have Penman-</a:t>
            </a:r>
            <a:r>
              <a:rPr lang="en-GB" sz="2000" dirty="0" err="1" smtClean="0"/>
              <a:t>Montaith</a:t>
            </a:r>
            <a:r>
              <a:rPr lang="en-GB" sz="2000" dirty="0" smtClean="0"/>
              <a:t> equation that is the potential evapotranspiration ET0</a:t>
            </a:r>
            <a:endParaRPr lang="it-IT" sz="2000" dirty="0"/>
          </a:p>
        </p:txBody>
      </p:sp>
    </p:spTree>
    <p:extLst>
      <p:ext uri="{BB962C8B-B14F-4D97-AF65-F5344CB8AC3E}">
        <p14:creationId xmlns:p14="http://schemas.microsoft.com/office/powerpoint/2010/main" val="2815112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199696" y="115614"/>
                <a:ext cx="9105891" cy="7254294"/>
              </a:xfrm>
              <a:prstGeom prst="rect">
                <a:avLst/>
              </a:prstGeom>
              <a:noFill/>
            </p:spPr>
            <p:txBody>
              <a:bodyPr wrap="none" rtlCol="0">
                <a:spAutoFit/>
              </a:bodyPr>
              <a:lstStyle/>
              <a:p>
                <a:pPr>
                  <a:spcAft>
                    <a:spcPts val="600"/>
                  </a:spcAft>
                </a:pPr>
                <a:r>
                  <a:rPr lang="en-GB" sz="2000" dirty="0" smtClean="0">
                    <a:solidFill>
                      <a:schemeClr val="accent1">
                        <a:lumMod val="75000"/>
                      </a:schemeClr>
                    </a:solidFill>
                  </a:rPr>
                  <a:t>FAPAR</a:t>
                </a:r>
              </a:p>
              <a:p>
                <a:pPr>
                  <a:spcAft>
                    <a:spcPts val="600"/>
                  </a:spcAft>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𝐹𝐴𝑃𝐴𝑅</m:t>
                      </m:r>
                      <m:r>
                        <a:rPr lang="en-US" sz="2000" i="1">
                          <a:latin typeface="Cambria Math" panose="02040503050406030204" pitchFamily="18" charset="0"/>
                        </a:rPr>
                        <m:t>=</m:t>
                      </m:r>
                      <m:r>
                        <a:rPr lang="en-US" sz="2000" i="1">
                          <a:latin typeface="Cambria Math" panose="02040503050406030204" pitchFamily="18" charset="0"/>
                        </a:rPr>
                        <m:t>𝑃𝑅𝑂𝑆𝐴𝐼𝐿</m:t>
                      </m:r>
                      <m:d>
                        <m:dPr>
                          <m:ctrlPr>
                            <a:rPr lang="it-IT" sz="2000" i="1">
                              <a:latin typeface="Cambria Math" panose="02040503050406030204" pitchFamily="18" charset="0"/>
                            </a:rPr>
                          </m:ctrlPr>
                        </m:dPr>
                        <m:e>
                          <m:r>
                            <a:rPr lang="en-US" sz="2000" i="1">
                              <a:latin typeface="Cambria Math" panose="02040503050406030204" pitchFamily="18" charset="0"/>
                            </a:rPr>
                            <m:t>𝐿𝐴𝐼</m:t>
                          </m:r>
                        </m:e>
                      </m:d>
                    </m:oMath>
                  </m:oMathPara>
                </a14:m>
                <a:endParaRPr lang="en-GB" sz="2000" dirty="0">
                  <a:solidFill>
                    <a:schemeClr val="accent1">
                      <a:lumMod val="75000"/>
                    </a:schemeClr>
                  </a:solidFill>
                </a:endParaRPr>
              </a:p>
              <a:p>
                <a:pPr>
                  <a:spcAft>
                    <a:spcPts val="600"/>
                  </a:spcAft>
                </a:pPr>
                <a:r>
                  <a:rPr lang="en-GB" sz="2000" dirty="0" smtClean="0">
                    <a:solidFill>
                      <a:schemeClr val="accent1">
                        <a:lumMod val="75000"/>
                      </a:schemeClr>
                    </a:solidFill>
                  </a:rPr>
                  <a:t>Partitioning into leaves</a:t>
                </a:r>
                <a:endParaRPr lang="en-GB" sz="2000" dirty="0">
                  <a:solidFill>
                    <a:schemeClr val="accent1">
                      <a:lumMod val="75000"/>
                    </a:schemeClr>
                  </a:solidFill>
                </a:endParaRPr>
              </a:p>
              <a:p>
                <a:pPr>
                  <a:spcAft>
                    <a:spcPts val="600"/>
                  </a:spcAft>
                </a:pPr>
                <a14:m>
                  <m:oMathPara xmlns:m="http://schemas.openxmlformats.org/officeDocument/2006/math">
                    <m:oMathParaPr>
                      <m:jc m:val="left"/>
                    </m:oMathParaPr>
                    <m:oMath xmlns:m="http://schemas.openxmlformats.org/officeDocument/2006/math">
                      <m:sSub>
                        <m:sSubPr>
                          <m:ctrlPr>
                            <a:rPr lang="it-IT"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𝑀𝑎𝑥</m:t>
                      </m:r>
                      <m:d>
                        <m:dPr>
                          <m:begChr m:val="["/>
                          <m:endChr m:val="]"/>
                          <m:ctrlPr>
                            <a:rPr lang="it-IT" sz="2000" i="1">
                              <a:latin typeface="Cambria Math" panose="02040503050406030204" pitchFamily="18" charset="0"/>
                            </a:rPr>
                          </m:ctrlPr>
                        </m:dPr>
                        <m:e>
                          <m:r>
                            <a:rPr lang="en-US" sz="2000" i="1">
                              <a:latin typeface="Cambria Math" panose="02040503050406030204" pitchFamily="18" charset="0"/>
                            </a:rPr>
                            <m:t>1− </m:t>
                          </m:r>
                          <m:f>
                            <m:fPr>
                              <m:ctrlPr>
                                <a:rPr lang="it-IT" sz="2000" i="1">
                                  <a:latin typeface="Cambria Math" panose="02040503050406030204" pitchFamily="18" charset="0"/>
                                </a:rPr>
                              </m:ctrlPr>
                            </m:fPr>
                            <m:num>
                              <m:r>
                                <a:rPr lang="en-US" sz="2000" i="1">
                                  <a:latin typeface="Cambria Math" panose="02040503050406030204" pitchFamily="18" charset="0"/>
                                </a:rPr>
                                <m:t>𝐺𝐷𝐷</m:t>
                              </m:r>
                            </m:num>
                            <m:den>
                              <m:r>
                                <a:rPr lang="en-US" sz="2000" i="1">
                                  <a:latin typeface="Cambria Math" panose="02040503050406030204" pitchFamily="18" charset="0"/>
                                </a:rPr>
                                <m:t>𝐺𝐷𝐷</m:t>
                              </m:r>
                              <m:r>
                                <a:rPr lang="en-US" sz="2000" i="1">
                                  <a:latin typeface="Cambria Math" panose="02040503050406030204" pitchFamily="18" charset="0"/>
                                </a:rPr>
                                <m:t>+</m:t>
                              </m:r>
                              <m:sSup>
                                <m:sSupPr>
                                  <m:ctrlPr>
                                    <a:rPr lang="it-IT"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𝑏</m:t>
                                  </m:r>
                                </m:sup>
                              </m:sSup>
                              <m:d>
                                <m:dPr>
                                  <m:ctrlPr>
                                    <a:rPr lang="it-IT" sz="2000" i="1">
                                      <a:latin typeface="Cambria Math" panose="02040503050406030204" pitchFamily="18" charset="0"/>
                                    </a:rPr>
                                  </m:ctrlPr>
                                </m:dPr>
                                <m:e>
                                  <m:r>
                                    <a:rPr lang="en-US" sz="2000" i="1">
                                      <a:latin typeface="Cambria Math" panose="02040503050406030204" pitchFamily="18" charset="0"/>
                                    </a:rPr>
                                    <m:t>𝑎</m:t>
                                  </m:r>
                                  <m:r>
                                    <a:rPr lang="en-US" sz="2000" i="1">
                                      <a:latin typeface="Cambria Math" panose="02040503050406030204" pitchFamily="18" charset="0"/>
                                    </a:rPr>
                                    <m:t>−</m:t>
                                  </m:r>
                                  <m:r>
                                    <a:rPr lang="en-US" sz="2000" i="1">
                                      <a:latin typeface="Cambria Math" panose="02040503050406030204" pitchFamily="18" charset="0"/>
                                    </a:rPr>
                                    <m:t>𝐺𝐷𝐷</m:t>
                                  </m:r>
                                </m:e>
                              </m:d>
                            </m:den>
                          </m:f>
                          <m:r>
                            <a:rPr lang="en-GB" sz="2000" b="0" i="1" smtClean="0">
                              <a:latin typeface="Cambria Math" panose="02040503050406030204" pitchFamily="18" charset="0"/>
                            </a:rPr>
                            <m:t>,</m:t>
                          </m:r>
                          <m:r>
                            <a:rPr lang="en-US" sz="2000" i="1">
                              <a:latin typeface="Cambria Math" panose="02040503050406030204" pitchFamily="18" charset="0"/>
                            </a:rPr>
                            <m:t> 0</m:t>
                          </m:r>
                        </m:e>
                      </m:d>
                    </m:oMath>
                  </m:oMathPara>
                </a14:m>
                <a:endParaRPr lang="en-GB" sz="2000" i="1" dirty="0" smtClean="0">
                  <a:latin typeface="Cambria Math" panose="02040503050406030204" pitchFamily="18" charset="0"/>
                </a:endParaRPr>
              </a:p>
              <a:p>
                <a:pPr>
                  <a:spcAft>
                    <a:spcPts val="600"/>
                  </a:spcAft>
                </a:pPr>
                <a:r>
                  <a:rPr lang="en-GB" sz="2000" i="1" dirty="0" smtClean="0"/>
                  <a:t>Note that P1 = 0 if GDD &gt;a, a is the length in GDD in which GPP is partitioned to leaves</a:t>
                </a:r>
                <a:endParaRPr lang="en-GB" sz="2000" i="1" dirty="0"/>
              </a:p>
              <a:p>
                <a:pPr>
                  <a:spcAft>
                    <a:spcPts val="600"/>
                  </a:spcAft>
                </a:pPr>
                <a:endParaRPr lang="en-GB" sz="2000" dirty="0" smtClean="0">
                  <a:solidFill>
                    <a:schemeClr val="accent1">
                      <a:lumMod val="75000"/>
                    </a:schemeClr>
                  </a:solidFill>
                </a:endParaRPr>
              </a:p>
              <a:p>
                <a:pPr>
                  <a:spcAft>
                    <a:spcPts val="600"/>
                  </a:spcAft>
                </a:pPr>
                <a:endParaRPr lang="en-GB" sz="2000" dirty="0" smtClean="0">
                  <a:solidFill>
                    <a:schemeClr val="accent1">
                      <a:lumMod val="75000"/>
                    </a:schemeClr>
                  </a:solidFill>
                </a:endParaRPr>
              </a:p>
              <a:p>
                <a:pPr>
                  <a:spcAft>
                    <a:spcPts val="600"/>
                  </a:spcAft>
                </a:pPr>
                <a:endParaRPr lang="en-GB" sz="2000" dirty="0">
                  <a:solidFill>
                    <a:schemeClr val="accent1">
                      <a:lumMod val="75000"/>
                    </a:schemeClr>
                  </a:solidFill>
                </a:endParaRPr>
              </a:p>
              <a:p>
                <a:pPr>
                  <a:spcAft>
                    <a:spcPts val="600"/>
                  </a:spcAft>
                </a:pPr>
                <a:endParaRPr lang="en-GB" sz="2000" dirty="0" smtClean="0">
                  <a:solidFill>
                    <a:schemeClr val="accent1">
                      <a:lumMod val="75000"/>
                    </a:schemeClr>
                  </a:solidFill>
                </a:endParaRPr>
              </a:p>
              <a:p>
                <a:pPr>
                  <a:spcAft>
                    <a:spcPts val="600"/>
                  </a:spcAft>
                </a:pPr>
                <a:endParaRPr lang="en-GB" sz="2000" dirty="0">
                  <a:solidFill>
                    <a:schemeClr val="accent1">
                      <a:lumMod val="75000"/>
                    </a:schemeClr>
                  </a:solidFill>
                </a:endParaRPr>
              </a:p>
              <a:p>
                <a:pPr>
                  <a:spcAft>
                    <a:spcPts val="600"/>
                  </a:spcAft>
                </a:pPr>
                <a:endParaRPr lang="en-GB" sz="2000" dirty="0" smtClean="0">
                  <a:solidFill>
                    <a:schemeClr val="accent1">
                      <a:lumMod val="75000"/>
                    </a:schemeClr>
                  </a:solidFill>
                </a:endParaRPr>
              </a:p>
              <a:p>
                <a:pPr>
                  <a:spcAft>
                    <a:spcPts val="600"/>
                  </a:spcAft>
                </a:pPr>
                <a:endParaRPr lang="en-GB" sz="2000" dirty="0">
                  <a:solidFill>
                    <a:schemeClr val="accent1">
                      <a:lumMod val="75000"/>
                    </a:schemeClr>
                  </a:solidFill>
                </a:endParaRPr>
              </a:p>
              <a:p>
                <a:pPr>
                  <a:spcAft>
                    <a:spcPts val="600"/>
                  </a:spcAft>
                </a:pPr>
                <a:r>
                  <a:rPr lang="en-GB" sz="2000" dirty="0" smtClean="0">
                    <a:solidFill>
                      <a:schemeClr val="accent1">
                        <a:lumMod val="75000"/>
                      </a:schemeClr>
                    </a:solidFill>
                  </a:rPr>
                  <a:t>Senescence</a:t>
                </a:r>
              </a:p>
              <a:p>
                <a:pPr>
                  <a:spcAft>
                    <a:spcPts val="600"/>
                  </a:spcAft>
                </a:pPr>
                <a:r>
                  <a:rPr lang="en-US" sz="2000" dirty="0"/>
                  <a:t>The </a:t>
                </a:r>
                <a:r>
                  <a:rPr lang="en-US" sz="2000" dirty="0">
                    <a:sym typeface="Symbol" panose="05050102010706020507" pitchFamily="18" charset="2"/>
                  </a:rPr>
                  <a:t></a:t>
                </a:r>
                <a:r>
                  <a:rPr lang="en-US" sz="2000" dirty="0"/>
                  <a:t>LAI emerged at time t with GDD(t) is removed after J growing degree days</a:t>
                </a:r>
                <a:r>
                  <a:rPr lang="en-US" sz="2000" dirty="0" smtClean="0"/>
                  <a:t>. </a:t>
                </a:r>
              </a:p>
              <a:p>
                <a:pPr>
                  <a:spcAft>
                    <a:spcPts val="600"/>
                  </a:spcAft>
                </a:pPr>
                <a:r>
                  <a:rPr lang="en-US" sz="2000" dirty="0" smtClean="0"/>
                  <a:t>If d is positive the leaves coming out later last for longer</a:t>
                </a:r>
                <a:endParaRPr lang="it-IT" sz="2000" dirty="0"/>
              </a:p>
              <a:p>
                <a:pPr>
                  <a:spcAft>
                    <a:spcPts val="600"/>
                  </a:spcAft>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𝐽</m:t>
                      </m:r>
                      <m:d>
                        <m:dPr>
                          <m:ctrlPr>
                            <a:rPr lang="it-IT"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𝑑</m:t>
                      </m:r>
                      <m:r>
                        <a:rPr lang="en-US" sz="2000" i="1">
                          <a:latin typeface="Cambria Math" panose="02040503050406030204" pitchFamily="18" charset="0"/>
                        </a:rPr>
                        <m:t> </m:t>
                      </m:r>
                      <m:r>
                        <a:rPr lang="en-US" sz="2000" i="1">
                          <a:latin typeface="Cambria Math" panose="02040503050406030204" pitchFamily="18" charset="0"/>
                        </a:rPr>
                        <m:t>𝐺𝐷𝐷</m:t>
                      </m:r>
                      <m:d>
                        <m:dPr>
                          <m:ctrlPr>
                            <a:rPr lang="it-IT" sz="2000" i="1">
                              <a:latin typeface="Cambria Math" panose="02040503050406030204" pitchFamily="18" charset="0"/>
                            </a:rPr>
                          </m:ctrlPr>
                        </m:dPr>
                        <m:e>
                          <m:r>
                            <a:rPr lang="en-US" sz="2000" i="1">
                              <a:latin typeface="Cambria Math" panose="02040503050406030204" pitchFamily="18" charset="0"/>
                            </a:rPr>
                            <m:t>𝑡</m:t>
                          </m:r>
                        </m:e>
                      </m:d>
                    </m:oMath>
                  </m:oMathPara>
                </a14:m>
                <a:endParaRPr lang="en-GB" sz="2000" dirty="0" smtClean="0">
                  <a:solidFill>
                    <a:schemeClr val="accent1">
                      <a:lumMod val="75000"/>
                    </a:schemeClr>
                  </a:solidFill>
                </a:endParaRPr>
              </a:p>
              <a:p>
                <a:pPr>
                  <a:spcAft>
                    <a:spcPts val="600"/>
                  </a:spcAft>
                </a:pPr>
                <a:endParaRPr lang="en-GB" sz="2000" dirty="0" smtClean="0">
                  <a:solidFill>
                    <a:schemeClr val="accent1">
                      <a:lumMod val="75000"/>
                    </a:schemeClr>
                  </a:solidFill>
                </a:endParaRPr>
              </a:p>
              <a:p>
                <a:endParaRPr lang="en-GB" sz="2000" u="sng" dirty="0">
                  <a:solidFill>
                    <a:schemeClr val="accent1">
                      <a:lumMod val="75000"/>
                    </a:schemeClr>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99696" y="115614"/>
                <a:ext cx="9105891" cy="7254294"/>
              </a:xfrm>
              <a:prstGeom prst="rect">
                <a:avLst/>
              </a:prstGeom>
              <a:blipFill rotWithShape="0">
                <a:blip r:embed="rId2"/>
                <a:stretch>
                  <a:fillRect l="-736" t="-504"/>
                </a:stretch>
              </a:blipFill>
            </p:spPr>
            <p:txBody>
              <a:bodyPr/>
              <a:lstStyle/>
              <a:p>
                <a:r>
                  <a:rPr lang="it-IT">
                    <a:noFill/>
                  </a:rPr>
                  <a:t> </a:t>
                </a:r>
              </a:p>
            </p:txBody>
          </p:sp>
        </mc:Fallback>
      </mc:AlternateContent>
      <p:sp>
        <p:nvSpPr>
          <p:cNvPr id="2" name="TextBox 1"/>
          <p:cNvSpPr txBox="1"/>
          <p:nvPr/>
        </p:nvSpPr>
        <p:spPr>
          <a:xfrm>
            <a:off x="4729655" y="6488668"/>
            <a:ext cx="4271169" cy="369332"/>
          </a:xfrm>
          <a:prstGeom prst="rect">
            <a:avLst/>
          </a:prstGeom>
          <a:noFill/>
        </p:spPr>
        <p:txBody>
          <a:bodyPr wrap="none" rtlCol="0">
            <a:spAutoFit/>
          </a:bodyPr>
          <a:lstStyle/>
          <a:p>
            <a:r>
              <a:rPr lang="en-GB" b="1" smtClean="0">
                <a:solidFill>
                  <a:schemeClr val="accent6">
                    <a:lumMod val="75000"/>
                  </a:schemeClr>
                </a:solidFill>
              </a:rPr>
              <a:t>Contact:</a:t>
            </a:r>
            <a:r>
              <a:rPr lang="en-GB" b="1" i="1" smtClean="0">
                <a:solidFill>
                  <a:schemeClr val="accent6">
                    <a:lumMod val="75000"/>
                  </a:schemeClr>
                </a:solidFill>
              </a:rPr>
              <a:t> michele.meroni@jrc.ec.europa.eu</a:t>
            </a:r>
            <a:endParaRPr lang="it-IT" b="1" i="1">
              <a:solidFill>
                <a:schemeClr val="accent6">
                  <a:lumMod val="75000"/>
                </a:schemeClr>
              </a:solidFill>
            </a:endParaRPr>
          </a:p>
        </p:txBody>
      </p:sp>
      <p:pic>
        <p:nvPicPr>
          <p:cNvPr id="5" name="Picture 4"/>
          <p:cNvPicPr>
            <a:picLocks noChangeAspect="1"/>
          </p:cNvPicPr>
          <p:nvPr/>
        </p:nvPicPr>
        <p:blipFill>
          <a:blip r:embed="rId3"/>
          <a:stretch>
            <a:fillRect/>
          </a:stretch>
        </p:blipFill>
        <p:spPr>
          <a:xfrm>
            <a:off x="2075646" y="2636358"/>
            <a:ext cx="4223624" cy="2536424"/>
          </a:xfrm>
          <a:prstGeom prst="rect">
            <a:avLst/>
          </a:prstGeom>
        </p:spPr>
      </p:pic>
    </p:spTree>
    <p:extLst>
      <p:ext uri="{BB962C8B-B14F-4D97-AF65-F5344CB8AC3E}">
        <p14:creationId xmlns:p14="http://schemas.microsoft.com/office/powerpoint/2010/main" val="2549089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29251" y="315669"/>
            <a:ext cx="7020000" cy="6318000"/>
          </a:xfrm>
          <a:prstGeom prst="rect">
            <a:avLst/>
          </a:prstGeom>
        </p:spPr>
      </p:pic>
      <p:sp>
        <p:nvSpPr>
          <p:cNvPr id="4" name="TextBox 3"/>
          <p:cNvSpPr txBox="1"/>
          <p:nvPr/>
        </p:nvSpPr>
        <p:spPr>
          <a:xfrm>
            <a:off x="199696" y="115614"/>
            <a:ext cx="1685526" cy="707886"/>
          </a:xfrm>
          <a:prstGeom prst="rect">
            <a:avLst/>
          </a:prstGeom>
          <a:noFill/>
        </p:spPr>
        <p:txBody>
          <a:bodyPr wrap="none" rtlCol="0">
            <a:spAutoFit/>
          </a:bodyPr>
          <a:lstStyle/>
          <a:p>
            <a:r>
              <a:rPr lang="en-GB" sz="2000" dirty="0" smtClean="0">
                <a:solidFill>
                  <a:schemeClr val="accent1">
                    <a:lumMod val="75000"/>
                  </a:schemeClr>
                </a:solidFill>
              </a:rPr>
              <a:t>Year 2007</a:t>
            </a:r>
          </a:p>
          <a:p>
            <a:r>
              <a:rPr lang="en-GB" sz="2000" dirty="0" smtClean="0">
                <a:solidFill>
                  <a:schemeClr val="accent1">
                    <a:lumMod val="75000"/>
                  </a:schemeClr>
                </a:solidFill>
              </a:rPr>
              <a:t>Met = ECMWF</a:t>
            </a:r>
            <a:endParaRPr lang="it-IT" sz="2000" dirty="0">
              <a:solidFill>
                <a:schemeClr val="accent1">
                  <a:lumMod val="75000"/>
                </a:schemeClr>
              </a:solidFill>
            </a:endParaRPr>
          </a:p>
        </p:txBody>
      </p:sp>
      <p:sp>
        <p:nvSpPr>
          <p:cNvPr id="7" name="Oval 6"/>
          <p:cNvSpPr/>
          <p:nvPr/>
        </p:nvSpPr>
        <p:spPr>
          <a:xfrm flipH="1">
            <a:off x="8364884" y="3227942"/>
            <a:ext cx="209321" cy="1125321"/>
          </a:xfrm>
          <a:prstGeom prst="ellipse">
            <a:avLst/>
          </a:pr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flipH="1">
            <a:off x="8364883" y="1493485"/>
            <a:ext cx="209321" cy="1125321"/>
          </a:xfrm>
          <a:prstGeom prst="ellipse">
            <a:avLst/>
          </a:pr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 8"/>
          <p:cNvSpPr/>
          <p:nvPr/>
        </p:nvSpPr>
        <p:spPr>
          <a:xfrm flipH="1">
            <a:off x="6039251" y="1493484"/>
            <a:ext cx="209321" cy="1125321"/>
          </a:xfrm>
          <a:prstGeom prst="ellipse">
            <a:avLst/>
          </a:pr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Oval 9"/>
          <p:cNvSpPr/>
          <p:nvPr/>
        </p:nvSpPr>
        <p:spPr>
          <a:xfrm flipH="1">
            <a:off x="3090961" y="5138057"/>
            <a:ext cx="194194" cy="797263"/>
          </a:xfrm>
          <a:prstGeom prst="ellipse">
            <a:avLst/>
          </a:pr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272114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529251" y="315669"/>
            <a:ext cx="7020000" cy="6318000"/>
          </a:xfrm>
          <a:prstGeom prst="rect">
            <a:avLst/>
          </a:prstGeom>
        </p:spPr>
      </p:pic>
      <p:sp>
        <p:nvSpPr>
          <p:cNvPr id="4" name="TextBox 3"/>
          <p:cNvSpPr txBox="1"/>
          <p:nvPr/>
        </p:nvSpPr>
        <p:spPr>
          <a:xfrm>
            <a:off x="199696" y="115614"/>
            <a:ext cx="1685526" cy="707886"/>
          </a:xfrm>
          <a:prstGeom prst="rect">
            <a:avLst/>
          </a:prstGeom>
          <a:noFill/>
        </p:spPr>
        <p:txBody>
          <a:bodyPr wrap="none" rtlCol="0">
            <a:spAutoFit/>
          </a:bodyPr>
          <a:lstStyle/>
          <a:p>
            <a:r>
              <a:rPr lang="en-GB" sz="2000" dirty="0" smtClean="0">
                <a:solidFill>
                  <a:schemeClr val="accent1">
                    <a:lumMod val="75000"/>
                  </a:schemeClr>
                </a:solidFill>
              </a:rPr>
              <a:t>Year 2008</a:t>
            </a:r>
          </a:p>
          <a:p>
            <a:r>
              <a:rPr lang="en-GB" sz="2000" dirty="0" smtClean="0">
                <a:solidFill>
                  <a:schemeClr val="accent1">
                    <a:lumMod val="75000"/>
                  </a:schemeClr>
                </a:solidFill>
              </a:rPr>
              <a:t>Met = ECMWF</a:t>
            </a:r>
            <a:endParaRPr lang="it-IT" sz="2000" dirty="0">
              <a:solidFill>
                <a:schemeClr val="accent1">
                  <a:lumMod val="75000"/>
                </a:schemeClr>
              </a:solidFill>
            </a:endParaRPr>
          </a:p>
        </p:txBody>
      </p:sp>
    </p:spTree>
    <p:extLst>
      <p:ext uri="{BB962C8B-B14F-4D97-AF65-F5344CB8AC3E}">
        <p14:creationId xmlns:p14="http://schemas.microsoft.com/office/powerpoint/2010/main" val="2111686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9696" y="115614"/>
            <a:ext cx="1685526" cy="707886"/>
          </a:xfrm>
          <a:prstGeom prst="rect">
            <a:avLst/>
          </a:prstGeom>
          <a:noFill/>
        </p:spPr>
        <p:txBody>
          <a:bodyPr wrap="none" rtlCol="0">
            <a:spAutoFit/>
          </a:bodyPr>
          <a:lstStyle/>
          <a:p>
            <a:r>
              <a:rPr lang="en-GB" sz="2000" dirty="0" smtClean="0">
                <a:solidFill>
                  <a:schemeClr val="accent1">
                    <a:lumMod val="75000"/>
                  </a:schemeClr>
                </a:solidFill>
              </a:rPr>
              <a:t>Year 2009</a:t>
            </a:r>
          </a:p>
          <a:p>
            <a:r>
              <a:rPr lang="en-GB" sz="2000" dirty="0" smtClean="0">
                <a:solidFill>
                  <a:schemeClr val="accent1">
                    <a:lumMod val="75000"/>
                  </a:schemeClr>
                </a:solidFill>
              </a:rPr>
              <a:t>Met = ECMWF</a:t>
            </a:r>
            <a:endParaRPr lang="it-IT" sz="2000" dirty="0">
              <a:solidFill>
                <a:schemeClr val="accent1">
                  <a:lumMod val="75000"/>
                </a:schemeClr>
              </a:solidFill>
            </a:endParaRPr>
          </a:p>
        </p:txBody>
      </p:sp>
      <p:pic>
        <p:nvPicPr>
          <p:cNvPr id="6" name="Picture 5"/>
          <p:cNvPicPr>
            <a:picLocks noChangeAspect="1"/>
          </p:cNvPicPr>
          <p:nvPr/>
        </p:nvPicPr>
        <p:blipFill>
          <a:blip r:embed="rId2"/>
          <a:stretch>
            <a:fillRect/>
          </a:stretch>
        </p:blipFill>
        <p:spPr>
          <a:xfrm>
            <a:off x="2466247" y="342900"/>
            <a:ext cx="7020000" cy="6318000"/>
          </a:xfrm>
          <a:prstGeom prst="rect">
            <a:avLst/>
          </a:prstGeom>
        </p:spPr>
      </p:pic>
    </p:spTree>
    <p:extLst>
      <p:ext uri="{BB962C8B-B14F-4D97-AF65-F5344CB8AC3E}">
        <p14:creationId xmlns:p14="http://schemas.microsoft.com/office/powerpoint/2010/main" val="1608397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9696" y="115614"/>
            <a:ext cx="1596143" cy="400110"/>
          </a:xfrm>
          <a:prstGeom prst="rect">
            <a:avLst/>
          </a:prstGeom>
          <a:noFill/>
        </p:spPr>
        <p:txBody>
          <a:bodyPr wrap="none" rtlCol="0">
            <a:spAutoFit/>
          </a:bodyPr>
          <a:lstStyle/>
          <a:p>
            <a:r>
              <a:rPr lang="en-GB" sz="2000" dirty="0" smtClean="0">
                <a:solidFill>
                  <a:schemeClr val="accent1">
                    <a:lumMod val="75000"/>
                  </a:schemeClr>
                </a:solidFill>
              </a:rPr>
              <a:t>Year old 2009</a:t>
            </a:r>
            <a:endParaRPr lang="it-IT" sz="2000" dirty="0">
              <a:solidFill>
                <a:schemeClr val="accent1">
                  <a:lumMod val="75000"/>
                </a:schemeClr>
              </a:solidFill>
            </a:endParaRPr>
          </a:p>
        </p:txBody>
      </p:sp>
      <p:pic>
        <p:nvPicPr>
          <p:cNvPr id="2" name="Picture 1"/>
          <p:cNvPicPr>
            <a:picLocks noChangeAspect="1"/>
          </p:cNvPicPr>
          <p:nvPr/>
        </p:nvPicPr>
        <p:blipFill>
          <a:blip r:embed="rId2"/>
          <a:stretch>
            <a:fillRect/>
          </a:stretch>
        </p:blipFill>
        <p:spPr>
          <a:xfrm>
            <a:off x="1623975" y="727200"/>
            <a:ext cx="7020000" cy="6318000"/>
          </a:xfrm>
          <a:prstGeom prst="rect">
            <a:avLst/>
          </a:prstGeom>
        </p:spPr>
      </p:pic>
    </p:spTree>
    <p:extLst>
      <p:ext uri="{BB962C8B-B14F-4D97-AF65-F5344CB8AC3E}">
        <p14:creationId xmlns:p14="http://schemas.microsoft.com/office/powerpoint/2010/main" val="547498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9696" y="115614"/>
            <a:ext cx="3289106" cy="400110"/>
          </a:xfrm>
          <a:prstGeom prst="rect">
            <a:avLst/>
          </a:prstGeom>
          <a:noFill/>
        </p:spPr>
        <p:txBody>
          <a:bodyPr wrap="none" rtlCol="0">
            <a:spAutoFit/>
          </a:bodyPr>
          <a:lstStyle/>
          <a:p>
            <a:r>
              <a:rPr lang="en-GB" sz="2000" dirty="0" smtClean="0">
                <a:solidFill>
                  <a:schemeClr val="accent1">
                    <a:lumMod val="75000"/>
                  </a:schemeClr>
                </a:solidFill>
              </a:rPr>
              <a:t>Year 2008, spectral signatures</a:t>
            </a:r>
            <a:endParaRPr lang="it-IT" sz="2000" dirty="0">
              <a:solidFill>
                <a:schemeClr val="accent1">
                  <a:lumMod val="75000"/>
                </a:schemeClr>
              </a:solidFill>
            </a:endParaRPr>
          </a:p>
        </p:txBody>
      </p:sp>
      <p:pic>
        <p:nvPicPr>
          <p:cNvPr id="3" name="Picture 2"/>
          <p:cNvPicPr>
            <a:picLocks noChangeAspect="1"/>
          </p:cNvPicPr>
          <p:nvPr/>
        </p:nvPicPr>
        <p:blipFill>
          <a:blip r:embed="rId2"/>
          <a:stretch>
            <a:fillRect/>
          </a:stretch>
        </p:blipFill>
        <p:spPr>
          <a:xfrm>
            <a:off x="1983000" y="459000"/>
            <a:ext cx="5940000" cy="5940000"/>
          </a:xfrm>
          <a:prstGeom prst="rect">
            <a:avLst/>
          </a:prstGeom>
        </p:spPr>
      </p:pic>
      <p:sp>
        <p:nvSpPr>
          <p:cNvPr id="5" name="Oval 4"/>
          <p:cNvSpPr/>
          <p:nvPr/>
        </p:nvSpPr>
        <p:spPr>
          <a:xfrm>
            <a:off x="1621221" y="4335812"/>
            <a:ext cx="6663558" cy="220617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extBox 5"/>
          <p:cNvSpPr txBox="1"/>
          <p:nvPr/>
        </p:nvSpPr>
        <p:spPr>
          <a:xfrm>
            <a:off x="7711769" y="4885899"/>
            <a:ext cx="2283446" cy="369332"/>
          </a:xfrm>
          <a:prstGeom prst="rect">
            <a:avLst/>
          </a:prstGeom>
          <a:noFill/>
        </p:spPr>
        <p:txBody>
          <a:bodyPr wrap="none" rtlCol="0">
            <a:spAutoFit/>
          </a:bodyPr>
          <a:lstStyle/>
          <a:p>
            <a:r>
              <a:rPr lang="en-GB" dirty="0" smtClean="0"/>
              <a:t>Lower than “bare soil”</a:t>
            </a:r>
            <a:endParaRPr lang="it-IT" dirty="0"/>
          </a:p>
        </p:txBody>
      </p:sp>
    </p:spTree>
    <p:extLst>
      <p:ext uri="{BB962C8B-B14F-4D97-AF65-F5344CB8AC3E}">
        <p14:creationId xmlns:p14="http://schemas.microsoft.com/office/powerpoint/2010/main" val="13391942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70762</TotalTime>
  <Words>663</Words>
  <Application>Microsoft Office PowerPoint</Application>
  <PresentationFormat>A4 Paper (210x297 mm)</PresentationFormat>
  <Paragraphs>94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Michele Meroni</dc:creator>
  <cp:lastModifiedBy>Michele Meroni</cp:lastModifiedBy>
  <cp:revision>54</cp:revision>
  <cp:lastPrinted>2015-07-16T09:46:06Z</cp:lastPrinted>
  <dcterms:created xsi:type="dcterms:W3CDTF">2014-09-22T06:53:26Z</dcterms:created>
  <dcterms:modified xsi:type="dcterms:W3CDTF">2016-07-21T10:33:39Z</dcterms:modified>
</cp:coreProperties>
</file>