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817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373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03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105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34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855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2796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6720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5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063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878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736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40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93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775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80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289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4DEED-1F19-4357-B75E-B9E12A2A7BF2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B91B68-7438-474B-8E76-851D62139FE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83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Курсова работа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Задача 21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6114473" y="4692073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Изготвил: Мерт Мустафов Камберов  371222025   90‘б‘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5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/>
              <a:t>Да се състави програма за обработка на масива PR[N,N], където данните са реални числа в интервала [-1000; 1000]. Програмата да извърши следните действия:</a:t>
            </a:r>
            <a:endParaRPr lang="bg-BG" dirty="0"/>
          </a:p>
          <a:p>
            <a:pPr lvl="0"/>
            <a:r>
              <a:rPr lang="bg-BG" dirty="0"/>
              <a:t>отпечатване на условието на задачата;</a:t>
            </a:r>
          </a:p>
          <a:p>
            <a:pPr lvl="0"/>
            <a:r>
              <a:rPr lang="bg-BG" dirty="0"/>
              <a:t>отпечатване на имената на автора на програмата;</a:t>
            </a:r>
          </a:p>
          <a:p>
            <a:pPr lvl="0"/>
            <a:r>
              <a:rPr lang="bg-BG" dirty="0"/>
              <a:t>въвеждане на входните данни;</a:t>
            </a:r>
          </a:p>
          <a:p>
            <a:pPr lvl="0"/>
            <a:r>
              <a:rPr lang="bg-BG" dirty="0"/>
              <a:t>отпечатване на входните данни;</a:t>
            </a:r>
          </a:p>
          <a:p>
            <a:pPr lvl="1"/>
            <a:r>
              <a:rPr lang="bg-BG" dirty="0"/>
              <a:t>а) да се образува едномерен масив С[N], елементите на който са средно аритметичното от елементите на съответната колона от масива PR;</a:t>
            </a:r>
          </a:p>
          <a:p>
            <a:pPr lvl="1"/>
            <a:r>
              <a:rPr lang="bg-BG" dirty="0"/>
              <a:t>б) полученият масив да се сортира по големина;</a:t>
            </a:r>
          </a:p>
          <a:p>
            <a:pPr lvl="0"/>
            <a:r>
              <a:rPr lang="bg-BG" dirty="0"/>
              <a:t>отпечатване на получените резултати след обработка а) и след обработка б)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0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0378"/>
            <a:ext cx="10018713" cy="1752599"/>
          </a:xfrm>
        </p:spPr>
        <p:txBody>
          <a:bodyPr/>
          <a:lstStyle/>
          <a:p>
            <a:r>
              <a:rPr lang="bg-BG" dirty="0" smtClean="0"/>
              <a:t>Функциите в програмта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0" y="2334103"/>
            <a:ext cx="3556150" cy="3075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46" y="4494397"/>
            <a:ext cx="5549122" cy="14139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31883" y="1932977"/>
            <a:ext cx="7715423" cy="22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Предназначение на функциите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От имената им става доста ясно какво е предназначението на всяка функция.</a:t>
            </a:r>
          </a:p>
          <a:p>
            <a:pPr algn="just"/>
            <a:r>
              <a:rPr lang="bg-BG" dirty="0"/>
              <a:t>Функциите </a:t>
            </a:r>
            <a:r>
              <a:rPr lang="en-US" b="1" dirty="0" err="1"/>
              <a:t>exerciseInfo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 err="1"/>
              <a:t>studentInfo</a:t>
            </a:r>
            <a:r>
              <a:rPr lang="bg-BG" dirty="0"/>
              <a:t> извеждат на екрана съответно информацията за задачата и за студента. Функцията </a:t>
            </a:r>
            <a:r>
              <a:rPr lang="en-US" b="1" dirty="0" err="1"/>
              <a:t>inRange</a:t>
            </a:r>
            <a:r>
              <a:rPr lang="en-US" b="1" dirty="0"/>
              <a:t> </a:t>
            </a:r>
            <a:r>
              <a:rPr lang="bg-BG" dirty="0"/>
              <a:t>проверява дали входът е в интервала </a:t>
            </a:r>
            <a:r>
              <a:rPr lang="en-US" dirty="0"/>
              <a:t>[-1000; 1000], a </a:t>
            </a:r>
            <a:r>
              <a:rPr lang="bg-BG" dirty="0"/>
              <a:t>функцията </a:t>
            </a:r>
            <a:r>
              <a:rPr lang="en-US" b="1" dirty="0" err="1"/>
              <a:t>bubbleSort</a:t>
            </a:r>
            <a:r>
              <a:rPr lang="en-US" b="1" dirty="0"/>
              <a:t> </a:t>
            </a:r>
            <a:r>
              <a:rPr lang="bg-BG" dirty="0"/>
              <a:t>сортира даден масив от типа флоат.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309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bg-BG" dirty="0" smtClean="0"/>
              <a:t>функция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326" y="2212542"/>
            <a:ext cx="3829050" cy="111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9238" y="2253733"/>
            <a:ext cx="4460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Извикваме ф-те за извеждане на информацията за задачата и студента.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Декларираме константа и променливи.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i</a:t>
            </a:r>
            <a:r>
              <a:rPr lang="bg-BG" dirty="0" smtClean="0"/>
              <a:t> и</a:t>
            </a:r>
            <a:r>
              <a:rPr lang="en-US" dirty="0" smtClean="0"/>
              <a:t> j</a:t>
            </a:r>
            <a:r>
              <a:rPr lang="bg-BG" dirty="0"/>
              <a:t> </a:t>
            </a:r>
            <a:r>
              <a:rPr lang="bg-BG" dirty="0" smtClean="0"/>
              <a:t>ги използваме като броячи.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64912" y="4298228"/>
            <a:ext cx="4124325" cy="1457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6744" y="4298228"/>
            <a:ext cx="3495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/>
              <a:t>С тези 3 цикъла правим проверка на входните данни и ги вкарваме в двумерния масив.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064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bg-BG" dirty="0"/>
              <a:t>функция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68" y="2133502"/>
            <a:ext cx="6391275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4642" y="2233825"/>
            <a:ext cx="4465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/>
              <a:t>Отпечатваме елементите на двумерния масив и в същотото време изчисляваме средноаритеметичната стойност на всеки ред и го вкарваме в масива </a:t>
            </a:r>
            <a:r>
              <a:rPr lang="en-US" b="1" dirty="0"/>
              <a:t>C.</a:t>
            </a:r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bg-BG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5767" y="4590474"/>
            <a:ext cx="6391275" cy="1949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642" y="4710545"/>
            <a:ext cx="453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Сортираме масива </a:t>
            </a:r>
            <a:r>
              <a:rPr lang="bg-BG" b="1" dirty="0"/>
              <a:t>С</a:t>
            </a:r>
            <a:r>
              <a:rPr lang="bg-BG" dirty="0"/>
              <a:t> и извеждаме елементите му на екрана.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025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Благодаря за вниманието!</a:t>
            </a:r>
            <a:endParaRPr lang="bg-BG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3678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</TotalTime>
  <Words>249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Курсова работа</vt:lpstr>
      <vt:lpstr>Условие</vt:lpstr>
      <vt:lpstr>Функциите в програмта</vt:lpstr>
      <vt:lpstr>Предназначение на функциите</vt:lpstr>
      <vt:lpstr>Main функция</vt:lpstr>
      <vt:lpstr>Main функция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работа</dc:title>
  <dc:creator>Mert_Kamber</dc:creator>
  <cp:lastModifiedBy>Mert_Kamber</cp:lastModifiedBy>
  <cp:revision>4</cp:revision>
  <dcterms:created xsi:type="dcterms:W3CDTF">2023-03-12T13:57:28Z</dcterms:created>
  <dcterms:modified xsi:type="dcterms:W3CDTF">2023-03-14T08:32:07Z</dcterms:modified>
</cp:coreProperties>
</file>