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61FA-24C5-4D3C-9BFA-7B20C67DF6AA}" type="datetimeFigureOut">
              <a:rPr lang="en-US" smtClean="0"/>
              <a:pPr/>
              <a:t>17-Feb-19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E629-AE39-4AF1-B316-37945E0001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Experimenting with special 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 #! / b i n / bash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pt-BR" sz="2400" dirty="0" smtClean="0"/>
              <a:t>     echo " Name o f your s c r i p t i s $0"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pt-BR" sz="2400" dirty="0" smtClean="0"/>
              <a:t>  echo " arguement s  entered on command line $ *"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pt-BR" sz="2400" dirty="0" smtClean="0"/>
              <a:t>echo " first arguement  $1"</a:t>
            </a:r>
          </a:p>
          <a:p>
            <a:pPr>
              <a:buNone/>
            </a:pPr>
            <a:r>
              <a:rPr lang="en-US" sz="2400" dirty="0" smtClean="0"/>
              <a:t>     echo " Second </a:t>
            </a:r>
            <a:r>
              <a:rPr lang="en-US" sz="2400" dirty="0" err="1" smtClean="0"/>
              <a:t>arguement</a:t>
            </a:r>
            <a:r>
              <a:rPr lang="en-US" sz="2400" dirty="0" smtClean="0"/>
              <a:t>  $2“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pt-BR" sz="2400" dirty="0" smtClean="0"/>
              <a:t>echo " You entered $# argument s "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pt-BR" sz="2400" dirty="0" smtClean="0"/>
              <a:t>echo " process id is $$"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Command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400"/>
            <a:ext cx="7315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800"/>
            <a:ext cx="731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 Scripting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shell script is a computer program designed to be run by the Unix/Linux shell.</a:t>
            </a:r>
          </a:p>
          <a:p>
            <a:pPr>
              <a:buNone/>
            </a:pPr>
            <a:r>
              <a:rPr lang="en-US" dirty="0" smtClean="0"/>
              <a:t>which could be one of the following:</a:t>
            </a:r>
          </a:p>
          <a:p>
            <a:r>
              <a:rPr lang="en-US" dirty="0" smtClean="0"/>
              <a:t>The Bourne Shell</a:t>
            </a:r>
          </a:p>
          <a:p>
            <a:r>
              <a:rPr lang="en-US" dirty="0" smtClean="0"/>
              <a:t>The C Shell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Korn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The GNU Bourne-Again Shell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shell is a command-line interpreter and typical operations performed by shell scripts include 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400" dirty="0" smtClean="0"/>
              <a:t>file manipulation, program execution and printing text</a:t>
            </a:r>
          </a:p>
          <a:p>
            <a:r>
              <a:rPr lang="en-US" b="1" dirty="0" smtClean="0"/>
              <a:t>Shell</a:t>
            </a:r>
            <a:r>
              <a:rPr lang="en-US" dirty="0" smtClean="0"/>
              <a:t> provides you with an interface to the Unix system. It gathers input from you and executes programs based on that input. When a program finishes executing, it displays that program's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prompt $, which is called command prompt is issued by the shell.  While the prompt is displayed, you can type a command.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Shell command, which displays the current date and time is</a:t>
            </a:r>
          </a:p>
          <a:p>
            <a:pPr>
              <a:buNone/>
            </a:pPr>
            <a:r>
              <a:rPr lang="en-US" dirty="0" smtClean="0"/>
              <a:t>  $date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#!/bin/</a:t>
            </a:r>
            <a:r>
              <a:rPr lang="en-US" dirty="0" err="1" smtClean="0"/>
              <a:t>sh</a:t>
            </a:r>
            <a:endParaRPr lang="en-US" dirty="0" smtClean="0"/>
          </a:p>
          <a:p>
            <a:r>
              <a:rPr lang="en-US" dirty="0" smtClean="0"/>
              <a:t>This tells the system that the commands that follow are to be executed by the Bourne Shell.</a:t>
            </a:r>
          </a:p>
          <a:p>
            <a:r>
              <a:rPr lang="en-US" dirty="0" smtClean="0"/>
              <a:t>It is called shebang because the # symbol is called a hash and the ! Symbol is called a bang</a:t>
            </a:r>
          </a:p>
          <a:p>
            <a:r>
              <a:rPr lang="en-US" dirty="0" smtClean="0"/>
              <a:t>Save the script using .</a:t>
            </a:r>
            <a:r>
              <a:rPr lang="en-US" dirty="0" err="1" smtClean="0"/>
              <a:t>sh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Make the script </a:t>
            </a:r>
            <a:r>
              <a:rPr lang="en-US" dirty="0" err="1" smtClean="0"/>
              <a:t>executale</a:t>
            </a:r>
            <a:r>
              <a:rPr lang="en-US" dirty="0" smtClean="0"/>
              <a:t> y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chmod</a:t>
            </a:r>
            <a:r>
              <a:rPr lang="en-US" dirty="0" smtClean="0"/>
              <a:t> +x filename.sh</a:t>
            </a:r>
          </a:p>
          <a:p>
            <a:r>
              <a:rPr lang="en-US" dirty="0" smtClean="0"/>
              <a:t>Execution - $./programname.sh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name of a variable can contain only letters (a to z or A to Z), numbers(0 t0 9) or underscore character(_).</a:t>
            </a:r>
          </a:p>
          <a:p>
            <a:r>
              <a:rPr lang="en-US" dirty="0" smtClean="0"/>
              <a:t>Valid variable names _ALI, TOKEN_A, VAR_1</a:t>
            </a:r>
          </a:p>
          <a:p>
            <a:r>
              <a:rPr lang="en-US" dirty="0" smtClean="0"/>
              <a:t>Invalid </a:t>
            </a:r>
            <a:r>
              <a:rPr lang="en-US" dirty="0" err="1" smtClean="0"/>
              <a:t>varibale</a:t>
            </a:r>
            <a:r>
              <a:rPr lang="en-US" dirty="0" smtClean="0"/>
              <a:t> names _</a:t>
            </a:r>
            <a:r>
              <a:rPr lang="en-US" dirty="0" err="1" smtClean="0"/>
              <a:t>var</a:t>
            </a:r>
            <a:r>
              <a:rPr lang="en-US" dirty="0" smtClean="0"/>
              <a:t>, -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var-var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the values stored in a variable, prefix its name with the dollar sign ($)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                         #!bin/</a:t>
            </a:r>
            <a:r>
              <a:rPr lang="en-US" sz="2400" dirty="0" err="1" smtClean="0"/>
              <a:t>sh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NAME = “</a:t>
            </a:r>
            <a:r>
              <a:rPr lang="en-US" sz="2400" dirty="0" err="1" smtClean="0"/>
              <a:t>Anu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 smtClean="0"/>
              <a:t>                         echo $NAME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read a variable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00B050"/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 err="1" smtClean="0"/>
              <a:t>var_name</a:t>
            </a:r>
            <a:endParaRPr lang="en-US" dirty="0" smtClean="0"/>
          </a:p>
          <a:p>
            <a:r>
              <a:rPr lang="en-US" dirty="0" smtClean="0"/>
              <a:t>You can print the variable using </a:t>
            </a:r>
            <a:r>
              <a:rPr lang="en-US" dirty="0" smtClean="0">
                <a:solidFill>
                  <a:srgbClr val="00B050"/>
                </a:solidFill>
              </a:rPr>
              <a:t>echo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0B050"/>
                </a:solidFill>
              </a:rPr>
              <a:t> echo </a:t>
            </a:r>
            <a:r>
              <a:rPr lang="en-US" dirty="0" smtClean="0"/>
              <a:t>$</a:t>
            </a:r>
            <a:r>
              <a:rPr lang="en-US" dirty="0" err="1" smtClean="0"/>
              <a:t>var_name</a:t>
            </a:r>
            <a:endParaRPr lang="en-US" dirty="0" smtClean="0"/>
          </a:p>
          <a:p>
            <a:r>
              <a:rPr lang="en-US" dirty="0" smtClean="0"/>
              <a:t>Let us write a small script.</a:t>
            </a:r>
          </a:p>
          <a:p>
            <a:pPr>
              <a:buNone/>
            </a:pPr>
            <a:r>
              <a:rPr lang="pt-BR" dirty="0" smtClean="0"/>
              <a:t>         #! / b i n / sh</a:t>
            </a:r>
          </a:p>
          <a:p>
            <a:pPr>
              <a:buNone/>
            </a:pPr>
            <a:r>
              <a:rPr lang="pt-BR" dirty="0" smtClean="0"/>
              <a:t>         read -p " enter your name : " first last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        echo " F i r s t name : $ f i r s t "</a:t>
            </a:r>
          </a:p>
          <a:p>
            <a:pPr>
              <a:buNone/>
            </a:pPr>
            <a:r>
              <a:rPr lang="en-US" dirty="0" smtClean="0"/>
              <a:t>         echo " La s t name : $ l a s t 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Shell Variables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764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4801858</TotalTime>
  <Words>454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What is Shell Scripting ?</vt:lpstr>
      <vt:lpstr>Slide 3</vt:lpstr>
      <vt:lpstr>Shell Prompt</vt:lpstr>
      <vt:lpstr>Slide 5</vt:lpstr>
      <vt:lpstr>Variable Name</vt:lpstr>
      <vt:lpstr>Accessing Values</vt:lpstr>
      <vt:lpstr>User Input</vt:lpstr>
      <vt:lpstr>Special Shell Variables</vt:lpstr>
      <vt:lpstr>Experimenting with special shell variables</vt:lpstr>
      <vt:lpstr>Control structures</vt:lpstr>
      <vt:lpstr>test Command</vt:lpstr>
      <vt:lpstr>If elif</vt:lpstr>
      <vt:lpstr>Case statement</vt:lpstr>
      <vt:lpstr>While Loop</vt:lpstr>
      <vt:lpstr>for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2019-02-15T14:34:59Z</dcterms:created>
  <dcterms:modified xsi:type="dcterms:W3CDTF">2019-02-17T09:44:20Z</dcterms:modified>
</cp:coreProperties>
</file>