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embeddedFontLst>
    <p:embeddedFont>
      <p:font typeface="Raleway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wa1qMCnTTKb1Lu+S+6wq9izve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/>
    <p:restoredTop sz="94648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30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ol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i text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vertical i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i objecte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çalera de la secció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cte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més títo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ingut amb l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tge amb l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58732" y="2398961"/>
            <a:ext cx="12528430" cy="1149248"/>
          </a:xfrm>
          <a:prstGeom prst="rect">
            <a:avLst/>
          </a:prstGeom>
          <a:solidFill>
            <a:srgbClr val="840C06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84276" y="2340137"/>
            <a:ext cx="10823448" cy="12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GB" sz="5400" b="1" dirty="0" err="1">
                <a:latin typeface="Arial"/>
                <a:ea typeface="Arial"/>
                <a:cs typeface="Arial"/>
                <a:sym typeface="Arial"/>
              </a:rPr>
              <a:t>Resumen</a:t>
            </a:r>
            <a:r>
              <a:rPr lang="en-GB" sz="5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5400" b="1" dirty="0" err="1">
                <a:latin typeface="Arial"/>
                <a:ea typeface="Arial"/>
                <a:cs typeface="Arial"/>
                <a:sym typeface="Arial"/>
              </a:rPr>
              <a:t>dia</a:t>
            </a:r>
            <a:r>
              <a:rPr lang="en-GB" sz="5400" b="1" dirty="0">
                <a:latin typeface="Arial"/>
                <a:ea typeface="Arial"/>
                <a:cs typeface="Arial"/>
                <a:sym typeface="Arial"/>
              </a:rPr>
              <a:t> 2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918" y="4171133"/>
            <a:ext cx="2834845" cy="152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502807" y="1013013"/>
            <a:ext cx="94310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Iniciació</a:t>
            </a:r>
            <a:r>
              <a:rPr lang="es-ES" sz="3600" dirty="0">
                <a:solidFill>
                  <a:srgbClr val="3F3F3F"/>
                </a:solidFill>
              </a:rPr>
              <a:t>n</a:t>
            </a:r>
            <a:r>
              <a:rPr lang="es-ES" sz="3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práctica al análisis de datos OMOP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b="1"/>
              <a:t>OMOP CDM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119" y="-63609"/>
            <a:ext cx="1643560" cy="88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1740549" y="6471416"/>
            <a:ext cx="4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29575" y="1153550"/>
            <a:ext cx="56454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s-ES" sz="1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CohortDiagnostics</a:t>
            </a:r>
            <a:endParaRPr lang="es-ES" sz="18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Evaluar los fenotipos creados en nuestra base de datos</a:t>
            </a:r>
            <a:endParaRPr lang="es-ES" sz="18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s-ES" sz="1800" b="1" dirty="0" err="1">
                <a:latin typeface="Raleway"/>
                <a:ea typeface="Raleway"/>
                <a:cs typeface="Raleway"/>
                <a:sym typeface="Raleway"/>
              </a:rPr>
              <a:t>PatientProfiles</a:t>
            </a:r>
            <a:r>
              <a:rPr lang="es-E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342900"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Crear variables demográficas</a:t>
            </a:r>
          </a:p>
          <a:p>
            <a:pPr marL="342900"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Crear variables basadas en la “intersección” de tablas.</a:t>
            </a:r>
            <a:endParaRPr lang="es-ES"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s-ES" sz="1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IncidencePrevalence</a:t>
            </a:r>
            <a:endParaRPr lang="es-ES" sz="18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Identificar un denominado</a:t>
            </a:r>
          </a:p>
          <a:p>
            <a:pPr marL="342900"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Cálculo incidencia y prevalencia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s-ES" sz="1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CohortSurvival</a:t>
            </a:r>
            <a:endParaRPr lang="es-ES"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342900"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Estimar supervivencia</a:t>
            </a:r>
          </a:p>
        </p:txBody>
      </p:sp>
      <p:pic>
        <p:nvPicPr>
          <p:cNvPr id="102" name="Google Shape;10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350" y="1800675"/>
            <a:ext cx="2135706" cy="18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6792" y="3906662"/>
            <a:ext cx="1662671" cy="182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11073" y="3823284"/>
            <a:ext cx="2075553" cy="198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11073" y="1800675"/>
            <a:ext cx="1803125" cy="189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b="1" dirty="0" err="1"/>
              <a:t>Pregunta</a:t>
            </a:r>
            <a:r>
              <a:rPr lang="en-GB" b="1" dirty="0"/>
              <a:t> de </a:t>
            </a:r>
            <a:r>
              <a:rPr lang="en-GB" b="1" dirty="0" err="1"/>
              <a:t>investigación</a:t>
            </a:r>
            <a:endParaRPr b="1" dirty="0"/>
          </a:p>
        </p:txBody>
      </p:sp>
      <p:sp>
        <p:nvSpPr>
          <p:cNvPr id="112" name="Google Shape;112;p3"/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119" y="-63609"/>
            <a:ext cx="1643560" cy="88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938831" y="1397052"/>
            <a:ext cx="10801718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Estimar la incidencia y la supervivencia de COVID-19 con datos del mundo real: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s-ES" sz="1800" b="1" dirty="0">
                <a:solidFill>
                  <a:schemeClr val="dk1"/>
                </a:solidFill>
                <a:latin typeface="Raleway"/>
                <a:sym typeface="Raleway"/>
              </a:rPr>
              <a:t>Definir la infección </a:t>
            </a: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por COVID-19 utilizando vocabularios estándar.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s-ES" sz="1800" b="1" dirty="0">
                <a:solidFill>
                  <a:schemeClr val="dk1"/>
                </a:solidFill>
                <a:latin typeface="Raleway"/>
                <a:sym typeface="Raleway"/>
              </a:rPr>
              <a:t>Caracterizar a la población de estudio </a:t>
            </a: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y los casos incidentes de COVID-19.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s-ES" sz="1800" b="1" dirty="0">
                <a:solidFill>
                  <a:schemeClr val="dk1"/>
                </a:solidFill>
                <a:latin typeface="Raleway"/>
                <a:sym typeface="Raleway"/>
              </a:rPr>
              <a:t>Calcular la incidencia </a:t>
            </a: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de la infección por COVID-19.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s-ES" sz="1800" b="1" dirty="0">
                <a:solidFill>
                  <a:schemeClr val="dk1"/>
                </a:solidFill>
                <a:latin typeface="Raleway"/>
                <a:sym typeface="Raleway"/>
              </a:rPr>
              <a:t>Visualizar las curvas Kaplan-Meier </a:t>
            </a: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hasta la infección por COVID-19</a:t>
            </a:r>
            <a:endParaRPr lang="en-GB" sz="1800" dirty="0">
              <a:solidFill>
                <a:schemeClr val="dk1"/>
              </a:solidFill>
              <a:latin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-137432" y="1932900"/>
            <a:ext cx="12392547" cy="58485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-137432" y="3772772"/>
            <a:ext cx="12585071" cy="177494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619565" y="1158990"/>
            <a:ext cx="9317839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rabicPeriod"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Definir la infección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COVID-19 utilizando vocabularios estándar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None/>
            </a:pPr>
            <a:endParaRPr lang="es-ES"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Caracterizar a la población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estudio y los casos incidentes de COVID-19.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Calcular la incidencia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la infección por COVID-19.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Visualizar las curvas Kaplan-Meier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hasta la infección por COVID-19.</a:t>
            </a:r>
            <a:endParaRPr lang="es-ES"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b="1" dirty="0"/>
              <a:t>¿</a:t>
            </a:r>
            <a:r>
              <a:rPr lang="es-ES" b="1" dirty="0"/>
              <a:t>Dónde estamos?</a:t>
            </a:r>
            <a:endParaRPr lang="es-ES" dirty="0"/>
          </a:p>
        </p:txBody>
      </p:sp>
      <p:sp>
        <p:nvSpPr>
          <p:cNvPr id="125" name="Google Shape;125;p4"/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119" y="-63609"/>
            <a:ext cx="1643560" cy="88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128" name="Google Shape;128;p4" descr="GitHub - OHDSI/Atlas: ATLAS is an open source software tool for researchers  to conduct scientific analyses on standardized observational da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030" y="1876887"/>
            <a:ext cx="572068" cy="69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 descr="Introduction to R and RStudi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777" y="4253816"/>
            <a:ext cx="746986" cy="65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-966426" y="2867429"/>
            <a:ext cx="13326641" cy="480251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OMOP </a:t>
            </a:r>
            <a:r>
              <a:rPr lang="en-GB" sz="2400" b="0" i="0" u="none" strike="noStrike" cap="none" dirty="0" err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GB" sz="24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RStudio</a:t>
            </a:r>
            <a:endParaRPr sz="2400" b="0" i="0" u="none" strike="noStrike" cap="none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-137432" y="1932900"/>
            <a:ext cx="12392547" cy="58485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-137432" y="3772772"/>
            <a:ext cx="12585071" cy="1774946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619565" y="1158990"/>
            <a:ext cx="9317839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rabicPeriod"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Definir la infección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COVID-19 utilizando vocabularios estándar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None/>
            </a:pPr>
            <a:endParaRPr lang="es-ES"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Caracterizar a la población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estudio y los casos incidentes de COVID-19.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Calcular la incidencia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la infección por COVID-19.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Visualizar las curvas Kaplan-Meier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hasta la infección por COVID-19.</a:t>
            </a:r>
            <a:endParaRPr lang="es-ES"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b="1" dirty="0"/>
              <a:t>¿</a:t>
            </a:r>
            <a:r>
              <a:rPr lang="es-ES" b="1" dirty="0"/>
              <a:t>Dónde estamos?</a:t>
            </a:r>
            <a:endParaRPr lang="es-ES" dirty="0"/>
          </a:p>
        </p:txBody>
      </p:sp>
      <p:sp>
        <p:nvSpPr>
          <p:cNvPr id="125" name="Google Shape;125;p4"/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119" y="-63609"/>
            <a:ext cx="1643560" cy="88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1740549" y="6471416"/>
            <a:ext cx="43563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  <p:pic>
        <p:nvPicPr>
          <p:cNvPr id="128" name="Google Shape;128;p4" descr="GitHub - OHDSI/Atlas: ATLAS is an open source software tool for researchers  to conduct scientific analyses on standardized observational da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030" y="1876887"/>
            <a:ext cx="572068" cy="69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 descr="Introduction to R and RStudi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777" y="4253816"/>
            <a:ext cx="746986" cy="65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-966426" y="2867429"/>
            <a:ext cx="13326641" cy="480251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OMOP </a:t>
            </a:r>
            <a:r>
              <a:rPr lang="en-GB" sz="2400" b="0" i="0" u="none" strike="noStrike" cap="none" dirty="0" err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GB" sz="24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RStudio</a:t>
            </a:r>
            <a:endParaRPr sz="2400" b="0" i="0" u="none" strike="noStrike" cap="none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888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205</Words>
  <Application>Microsoft Office PowerPoint</Application>
  <PresentationFormat>Panorámica</PresentationFormat>
  <Paragraphs>41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Raleway</vt:lpstr>
      <vt:lpstr>Calibri</vt:lpstr>
      <vt:lpstr>Arial</vt:lpstr>
      <vt:lpstr>Tema de l'Office</vt:lpstr>
      <vt:lpstr>Resumen dia 2</vt:lpstr>
      <vt:lpstr>OMOP CDM</vt:lpstr>
      <vt:lpstr>Pregunta de investigación</vt:lpstr>
      <vt:lpstr>¿Dónde estamos?</vt:lpstr>
      <vt:lpstr>¿Dónde estamos?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 dia 2</dc:title>
  <dc:creator>Núria Mercadé Besora</dc:creator>
  <cp:lastModifiedBy>IRENE LÓPEZ SÁNCHEZ</cp:lastModifiedBy>
  <cp:revision>3</cp:revision>
  <dcterms:created xsi:type="dcterms:W3CDTF">2023-11-17T14:05:45Z</dcterms:created>
  <dcterms:modified xsi:type="dcterms:W3CDTF">2024-04-10T07:44:43Z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0x01010006DB048B60E18F44AF52EB46B49B468E</vt:lpwstr>
  </property>
</Properties>
</file>