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  <p:sldMasterId id="2147483739" r:id="rId5"/>
  </p:sldMasterIdLst>
  <p:notesMasterIdLst>
    <p:notesMasterId r:id="rId34"/>
  </p:notesMasterIdLst>
  <p:sldIdLst>
    <p:sldId id="325" r:id="rId6"/>
    <p:sldId id="318" r:id="rId7"/>
    <p:sldId id="317" r:id="rId8"/>
    <p:sldId id="320" r:id="rId9"/>
    <p:sldId id="321" r:id="rId10"/>
    <p:sldId id="322" r:id="rId11"/>
    <p:sldId id="324" r:id="rId12"/>
    <p:sldId id="349" r:id="rId13"/>
    <p:sldId id="326" r:id="rId14"/>
    <p:sldId id="327" r:id="rId15"/>
    <p:sldId id="328" r:id="rId16"/>
    <p:sldId id="334" r:id="rId17"/>
    <p:sldId id="335" r:id="rId18"/>
    <p:sldId id="336" r:id="rId19"/>
    <p:sldId id="337" r:id="rId20"/>
    <p:sldId id="338" r:id="rId21"/>
    <p:sldId id="339" r:id="rId22"/>
    <p:sldId id="341" r:id="rId23"/>
    <p:sldId id="350" r:id="rId24"/>
    <p:sldId id="323" r:id="rId25"/>
    <p:sldId id="342" r:id="rId26"/>
    <p:sldId id="340" r:id="rId27"/>
    <p:sldId id="343" r:id="rId28"/>
    <p:sldId id="344" r:id="rId29"/>
    <p:sldId id="345" r:id="rId30"/>
    <p:sldId id="346" r:id="rId31"/>
    <p:sldId id="347" r:id="rId32"/>
    <p:sldId id="34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BDA"/>
    <a:srgbClr val="FFC000"/>
    <a:srgbClr val="840C06"/>
    <a:srgbClr val="F8F8F8"/>
    <a:srgbClr val="FFFFFF"/>
    <a:srgbClr val="C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1B384-8068-4406-A16D-BFE2BC9818DD}" v="89" dt="2025-03-07T09:12:45.634"/>
    <p1510:client id="{FCEAF611-D900-4D23-92E7-C35D8E2B339B}" v="3" dt="2025-03-07T10:33:37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4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a Roel Herranz" userId="9ded2bb3-ac88-4932-90da-2a2117ad7285" providerId="ADAL" clId="{6711B384-8068-4406-A16D-BFE2BC9818DD}"/>
    <pc:docChg chg="undo redo custSel addSld delSld modSld sldOrd addMainMaster modMainMaster">
      <pc:chgData name="Elena Roel Herranz" userId="9ded2bb3-ac88-4932-90da-2a2117ad7285" providerId="ADAL" clId="{6711B384-8068-4406-A16D-BFE2BC9818DD}" dt="2025-03-07T09:20:33.415" v="6222" actId="20577"/>
      <pc:docMkLst>
        <pc:docMk/>
      </pc:docMkLst>
      <pc:sldChg chg="modSp del mod">
        <pc:chgData name="Elena Roel Herranz" userId="9ded2bb3-ac88-4932-90da-2a2117ad7285" providerId="ADAL" clId="{6711B384-8068-4406-A16D-BFE2BC9818DD}" dt="2025-03-06T15:07:20.752" v="2828" actId="47"/>
        <pc:sldMkLst>
          <pc:docMk/>
          <pc:sldMk cId="21806057" sldId="256"/>
        </pc:sldMkLst>
        <pc:spChg chg="mod">
          <ac:chgData name="Elena Roel Herranz" userId="9ded2bb3-ac88-4932-90da-2a2117ad7285" providerId="ADAL" clId="{6711B384-8068-4406-A16D-BFE2BC9818DD}" dt="2025-03-06T15:05:57.234" v="2806" actId="27636"/>
          <ac:spMkLst>
            <pc:docMk/>
            <pc:sldMk cId="21806057" sldId="256"/>
            <ac:spMk id="2" creationId="{D0A8BE21-6B5A-15BA-BA88-E9A0E0763E14}"/>
          </ac:spMkLst>
        </pc:spChg>
        <pc:spChg chg="mod">
          <ac:chgData name="Elena Roel Herranz" userId="9ded2bb3-ac88-4932-90da-2a2117ad7285" providerId="ADAL" clId="{6711B384-8068-4406-A16D-BFE2BC9818DD}" dt="2025-03-06T15:06:10.462" v="2810" actId="1076"/>
          <ac:spMkLst>
            <pc:docMk/>
            <pc:sldMk cId="21806057" sldId="256"/>
            <ac:spMk id="3" creationId="{17A249EE-AF7B-0732-6939-6F30722FD87B}"/>
          </ac:spMkLst>
        </pc:spChg>
        <pc:spChg chg="mod">
          <ac:chgData name="Elena Roel Herranz" userId="9ded2bb3-ac88-4932-90da-2a2117ad7285" providerId="ADAL" clId="{6711B384-8068-4406-A16D-BFE2BC9818DD}" dt="2025-03-06T15:06:07.263" v="2809" actId="20577"/>
          <ac:spMkLst>
            <pc:docMk/>
            <pc:sldMk cId="21806057" sldId="256"/>
            <ac:spMk id="7" creationId="{6AEE4261-E69D-6AF3-C4E2-D5092C8BCD9C}"/>
          </ac:spMkLst>
        </pc:spChg>
        <pc:spChg chg="mod">
          <ac:chgData name="Elena Roel Herranz" userId="9ded2bb3-ac88-4932-90da-2a2117ad7285" providerId="ADAL" clId="{6711B384-8068-4406-A16D-BFE2BC9818DD}" dt="2025-03-06T15:06:03.210" v="2807" actId="14100"/>
          <ac:spMkLst>
            <pc:docMk/>
            <pc:sldMk cId="21806057" sldId="256"/>
            <ac:spMk id="8" creationId="{20E4C18E-F3AA-0935-2A08-86824B93521E}"/>
          </ac:spMkLst>
        </pc:spChg>
        <pc:picChg chg="mod">
          <ac:chgData name="Elena Roel Herranz" userId="9ded2bb3-ac88-4932-90da-2a2117ad7285" providerId="ADAL" clId="{6711B384-8068-4406-A16D-BFE2BC9818DD}" dt="2025-03-06T15:06:10.462" v="2810" actId="1076"/>
          <ac:picMkLst>
            <pc:docMk/>
            <pc:sldMk cId="21806057" sldId="256"/>
            <ac:picMk id="4" creationId="{D12AE917-C580-618F-6501-9172722E57F5}"/>
          </ac:picMkLst>
        </pc:picChg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4017789537" sldId="258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561821671" sldId="259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267258513" sldId="260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553483010" sldId="261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241858117" sldId="263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124189585" sldId="265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683861878" sldId="266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424619793" sldId="268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125613939" sldId="269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627742274" sldId="271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57186172" sldId="275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185578401" sldId="276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503640445" sldId="277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537948003" sldId="278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91110387" sldId="279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848708488" sldId="280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91652225" sldId="282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894288197" sldId="283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470638805" sldId="284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992878968" sldId="285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976093406" sldId="286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958651855" sldId="287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325129461" sldId="288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827251473" sldId="290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345645658" sldId="291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154369341" sldId="292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3873178" sldId="293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897685802" sldId="294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974792360" sldId="295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874632107" sldId="296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661959711" sldId="297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472510111" sldId="298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653386662" sldId="299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510001538" sldId="300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653603546" sldId="301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37416329" sldId="302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948751456" sldId="303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478239685" sldId="304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970065161" sldId="305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868985168" sldId="306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595907804" sldId="307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304518089" sldId="309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511606022" sldId="310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78270056" sldId="311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556163772" sldId="312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1056895913" sldId="313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586654156" sldId="314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176997031" sldId="315"/>
        </pc:sldMkLst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3995177742" sldId="316"/>
        </pc:sldMkLst>
      </pc:sldChg>
      <pc:sldChg chg="addSp delSp modSp mod ord">
        <pc:chgData name="Elena Roel Herranz" userId="9ded2bb3-ac88-4932-90da-2a2117ad7285" providerId="ADAL" clId="{6711B384-8068-4406-A16D-BFE2BC9818DD}" dt="2025-03-06T16:18:33.734" v="4287" actId="20577"/>
        <pc:sldMkLst>
          <pc:docMk/>
          <pc:sldMk cId="1147074982" sldId="317"/>
        </pc:sldMkLst>
        <pc:spChg chg="mod">
          <ac:chgData name="Elena Roel Herranz" userId="9ded2bb3-ac88-4932-90da-2a2117ad7285" providerId="ADAL" clId="{6711B384-8068-4406-A16D-BFE2BC9818DD}" dt="2025-03-06T14:37:43.300" v="1135" actId="790"/>
          <ac:spMkLst>
            <pc:docMk/>
            <pc:sldMk cId="1147074982" sldId="317"/>
            <ac:spMk id="2" creationId="{F6A3F154-6FBD-B34C-A8E9-3319CD93012A}"/>
          </ac:spMkLst>
        </pc:spChg>
        <pc:spChg chg="add mod">
          <ac:chgData name="Elena Roel Herranz" userId="9ded2bb3-ac88-4932-90da-2a2117ad7285" providerId="ADAL" clId="{6711B384-8068-4406-A16D-BFE2BC9818DD}" dt="2025-03-06T14:44:44.458" v="1934"/>
          <ac:spMkLst>
            <pc:docMk/>
            <pc:sldMk cId="1147074982" sldId="317"/>
            <ac:spMk id="3" creationId="{76EDFFA6-912F-7C07-7DA3-4EC982E76799}"/>
          </ac:spMkLst>
        </pc:spChg>
        <pc:spChg chg="add mod">
          <ac:chgData name="Elena Roel Herranz" userId="9ded2bb3-ac88-4932-90da-2a2117ad7285" providerId="ADAL" clId="{6711B384-8068-4406-A16D-BFE2BC9818DD}" dt="2025-03-06T14:45:30.357" v="1971" actId="21"/>
          <ac:spMkLst>
            <pc:docMk/>
            <pc:sldMk cId="1147074982" sldId="317"/>
            <ac:spMk id="4" creationId="{89150A2D-8C84-96D0-1C0C-03A77BC7D45C}"/>
          </ac:spMkLst>
        </pc:spChg>
        <pc:spChg chg="add mod">
          <ac:chgData name="Elena Roel Herranz" userId="9ded2bb3-ac88-4932-90da-2a2117ad7285" providerId="ADAL" clId="{6711B384-8068-4406-A16D-BFE2BC9818DD}" dt="2025-03-06T16:18:33.734" v="4287" actId="20577"/>
          <ac:spMkLst>
            <pc:docMk/>
            <pc:sldMk cId="1147074982" sldId="317"/>
            <ac:spMk id="5" creationId="{9AAE3EA7-CEB8-8720-F9B6-4CEE439876B9}"/>
          </ac:spMkLst>
        </pc:spChg>
        <pc:spChg chg="add del mod">
          <ac:chgData name="Elena Roel Herranz" userId="9ded2bb3-ac88-4932-90da-2a2117ad7285" providerId="ADAL" clId="{6711B384-8068-4406-A16D-BFE2BC9818DD}" dt="2025-03-06T14:45:50.264" v="1978" actId="478"/>
          <ac:spMkLst>
            <pc:docMk/>
            <pc:sldMk cId="1147074982" sldId="317"/>
            <ac:spMk id="6" creationId="{23AC6B7E-61B5-2CF8-5799-5AA52476A31A}"/>
          </ac:spMkLst>
        </pc:spChg>
        <pc:spChg chg="add del mod">
          <ac:chgData name="Elena Roel Herranz" userId="9ded2bb3-ac88-4932-90da-2a2117ad7285" providerId="ADAL" clId="{6711B384-8068-4406-A16D-BFE2BC9818DD}" dt="2025-03-06T14:44:48.232" v="1936" actId="478"/>
          <ac:spMkLst>
            <pc:docMk/>
            <pc:sldMk cId="1147074982" sldId="317"/>
            <ac:spMk id="8" creationId="{82D5A01A-3523-35DE-D0AA-497F133EC037}"/>
          </ac:spMkLst>
        </pc:spChg>
        <pc:spChg chg="add del mod">
          <ac:chgData name="Elena Roel Herranz" userId="9ded2bb3-ac88-4932-90da-2a2117ad7285" providerId="ADAL" clId="{6711B384-8068-4406-A16D-BFE2BC9818DD}" dt="2025-03-06T14:45:40.447" v="1976" actId="478"/>
          <ac:spMkLst>
            <pc:docMk/>
            <pc:sldMk cId="1147074982" sldId="317"/>
            <ac:spMk id="11" creationId="{6A53AC59-2377-3262-CFD8-27939742F5C6}"/>
          </ac:spMkLst>
        </pc:spChg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90258475" sldId="318"/>
        </pc:sldMkLst>
      </pc:sldChg>
      <pc:sldChg chg="addSp delSp modSp new mod ord">
        <pc:chgData name="Elena Roel Herranz" userId="9ded2bb3-ac88-4932-90da-2a2117ad7285" providerId="ADAL" clId="{6711B384-8068-4406-A16D-BFE2BC9818DD}" dt="2025-03-06T15:10:45.646" v="2948" actId="20577"/>
        <pc:sldMkLst>
          <pc:docMk/>
          <pc:sldMk cId="486598014" sldId="318"/>
        </pc:sldMkLst>
        <pc:spChg chg="mod">
          <ac:chgData name="Elena Roel Herranz" userId="9ded2bb3-ac88-4932-90da-2a2117ad7285" providerId="ADAL" clId="{6711B384-8068-4406-A16D-BFE2BC9818DD}" dt="2025-03-06T14:37:43.300" v="1135" actId="790"/>
          <ac:spMkLst>
            <pc:docMk/>
            <pc:sldMk cId="486598014" sldId="318"/>
            <ac:spMk id="2" creationId="{8B272789-8172-C913-F450-95D7C3D7C4BF}"/>
          </ac:spMkLst>
        </pc:spChg>
        <pc:spChg chg="del mod">
          <ac:chgData name="Elena Roel Herranz" userId="9ded2bb3-ac88-4932-90da-2a2117ad7285" providerId="ADAL" clId="{6711B384-8068-4406-A16D-BFE2BC9818DD}" dt="2025-03-06T14:44:37.622" v="1931" actId="478"/>
          <ac:spMkLst>
            <pc:docMk/>
            <pc:sldMk cId="486598014" sldId="318"/>
            <ac:spMk id="3" creationId="{7E922C43-C3C3-2B0A-ED4A-223A0E0CA0A4}"/>
          </ac:spMkLst>
        </pc:spChg>
        <pc:spChg chg="add mod">
          <ac:chgData name="Elena Roel Herranz" userId="9ded2bb3-ac88-4932-90da-2a2117ad7285" providerId="ADAL" clId="{6711B384-8068-4406-A16D-BFE2BC9818DD}" dt="2025-03-06T14:44:28.866" v="1927"/>
          <ac:spMkLst>
            <pc:docMk/>
            <pc:sldMk cId="486598014" sldId="318"/>
            <ac:spMk id="4" creationId="{092FC248-C4EF-75F2-3301-CFBF36425C59}"/>
          </ac:spMkLst>
        </pc:spChg>
        <pc:spChg chg="add mod">
          <ac:chgData name="Elena Roel Herranz" userId="9ded2bb3-ac88-4932-90da-2a2117ad7285" providerId="ADAL" clId="{6711B384-8068-4406-A16D-BFE2BC9818DD}" dt="2025-03-06T15:10:45.646" v="2948" actId="20577"/>
          <ac:spMkLst>
            <pc:docMk/>
            <pc:sldMk cId="486598014" sldId="318"/>
            <ac:spMk id="5" creationId="{F2006C8E-F647-7FFB-9A67-8F416388B0B0}"/>
          </ac:spMkLst>
        </pc:spChg>
      </pc:sldChg>
      <pc:sldChg chg="del">
        <pc:chgData name="Elena Roel Herranz" userId="9ded2bb3-ac88-4932-90da-2a2117ad7285" providerId="ADAL" clId="{6711B384-8068-4406-A16D-BFE2BC9818DD}" dt="2025-03-05T15:16:27.522" v="0" actId="47"/>
        <pc:sldMkLst>
          <pc:docMk/>
          <pc:sldMk cId="2867531539" sldId="319"/>
        </pc:sldMkLst>
      </pc:sldChg>
      <pc:sldChg chg="modSp new del mod">
        <pc:chgData name="Elena Roel Herranz" userId="9ded2bb3-ac88-4932-90da-2a2117ad7285" providerId="ADAL" clId="{6711B384-8068-4406-A16D-BFE2BC9818DD}" dt="2025-03-06T14:56:08.382" v="2768" actId="47"/>
        <pc:sldMkLst>
          <pc:docMk/>
          <pc:sldMk cId="4084511864" sldId="319"/>
        </pc:sldMkLst>
        <pc:spChg chg="mod">
          <ac:chgData name="Elena Roel Herranz" userId="9ded2bb3-ac88-4932-90da-2a2117ad7285" providerId="ADAL" clId="{6711B384-8068-4406-A16D-BFE2BC9818DD}" dt="2025-03-06T14:37:43.300" v="1135" actId="790"/>
          <ac:spMkLst>
            <pc:docMk/>
            <pc:sldMk cId="4084511864" sldId="319"/>
            <ac:spMk id="2" creationId="{CEC02D72-4D6A-5489-F788-CD42BA39C0BD}"/>
          </ac:spMkLst>
        </pc:spChg>
        <pc:spChg chg="mod">
          <ac:chgData name="Elena Roel Herranz" userId="9ded2bb3-ac88-4932-90da-2a2117ad7285" providerId="ADAL" clId="{6711B384-8068-4406-A16D-BFE2BC9818DD}" dt="2025-03-06T14:37:43.300" v="1135" actId="790"/>
          <ac:spMkLst>
            <pc:docMk/>
            <pc:sldMk cId="4084511864" sldId="319"/>
            <ac:spMk id="3" creationId="{6EDA9A73-B2EA-FEC8-F399-42B0A369B006}"/>
          </ac:spMkLst>
        </pc:spChg>
      </pc:sldChg>
      <pc:sldChg chg="addSp delSp modSp add mod">
        <pc:chgData name="Elena Roel Herranz" userId="9ded2bb3-ac88-4932-90da-2a2117ad7285" providerId="ADAL" clId="{6711B384-8068-4406-A16D-BFE2BC9818DD}" dt="2025-03-06T15:11:19.975" v="3003" actId="13926"/>
        <pc:sldMkLst>
          <pc:docMk/>
          <pc:sldMk cId="248599414" sldId="320"/>
        </pc:sldMkLst>
        <pc:spChg chg="mod">
          <ac:chgData name="Elena Roel Herranz" userId="9ded2bb3-ac88-4932-90da-2a2117ad7285" providerId="ADAL" clId="{6711B384-8068-4406-A16D-BFE2BC9818DD}" dt="2025-03-06T14:43:40.423" v="1920" actId="20577"/>
          <ac:spMkLst>
            <pc:docMk/>
            <pc:sldMk cId="248599414" sldId="320"/>
            <ac:spMk id="2" creationId="{97E3A903-10EF-111E-6A50-64A85C0847F7}"/>
          </ac:spMkLst>
        </pc:spChg>
        <pc:spChg chg="del mod">
          <ac:chgData name="Elena Roel Herranz" userId="9ded2bb3-ac88-4932-90da-2a2117ad7285" providerId="ADAL" clId="{6711B384-8068-4406-A16D-BFE2BC9818DD}" dt="2025-03-06T14:48:38.272" v="2416" actId="478"/>
          <ac:spMkLst>
            <pc:docMk/>
            <pc:sldMk cId="248599414" sldId="320"/>
            <ac:spMk id="3" creationId="{09A595B9-0399-DFE7-2FEE-7BD6EFB8C00C}"/>
          </ac:spMkLst>
        </pc:spChg>
        <pc:spChg chg="add mod ord">
          <ac:chgData name="Elena Roel Herranz" userId="9ded2bb3-ac88-4932-90da-2a2117ad7285" providerId="ADAL" clId="{6711B384-8068-4406-A16D-BFE2BC9818DD}" dt="2025-03-06T15:11:19.975" v="3003" actId="13926"/>
          <ac:spMkLst>
            <pc:docMk/>
            <pc:sldMk cId="248599414" sldId="320"/>
            <ac:spMk id="4" creationId="{7C29F127-C13E-728E-DB1B-C90B71556B21}"/>
          </ac:spMkLst>
        </pc:spChg>
        <pc:spChg chg="add del mod">
          <ac:chgData name="Elena Roel Herranz" userId="9ded2bb3-ac88-4932-90da-2a2117ad7285" providerId="ADAL" clId="{6711B384-8068-4406-A16D-BFE2BC9818DD}" dt="2025-03-06T14:48:40.769" v="2417" actId="478"/>
          <ac:spMkLst>
            <pc:docMk/>
            <pc:sldMk cId="248599414" sldId="320"/>
            <ac:spMk id="6" creationId="{11A6D16C-EA2E-3E63-B5FB-42C6A818353F}"/>
          </ac:spMkLst>
        </pc:spChg>
      </pc:sldChg>
      <pc:sldChg chg="addSp delSp modSp new mod">
        <pc:chgData name="Elena Roel Herranz" userId="9ded2bb3-ac88-4932-90da-2a2117ad7285" providerId="ADAL" clId="{6711B384-8068-4406-A16D-BFE2BC9818DD}" dt="2025-03-06T14:50:15.543" v="2562" actId="1076"/>
        <pc:sldMkLst>
          <pc:docMk/>
          <pc:sldMk cId="2746921118" sldId="321"/>
        </pc:sldMkLst>
        <pc:spChg chg="mod">
          <ac:chgData name="Elena Roel Herranz" userId="9ded2bb3-ac88-4932-90da-2a2117ad7285" providerId="ADAL" clId="{6711B384-8068-4406-A16D-BFE2BC9818DD}" dt="2025-03-06T14:49:57.042" v="2559" actId="20577"/>
          <ac:spMkLst>
            <pc:docMk/>
            <pc:sldMk cId="2746921118" sldId="321"/>
            <ac:spMk id="2" creationId="{42C2CFBE-042B-8867-8E92-72A343FCD2AD}"/>
          </ac:spMkLst>
        </pc:spChg>
        <pc:spChg chg="del">
          <ac:chgData name="Elena Roel Herranz" userId="9ded2bb3-ac88-4932-90da-2a2117ad7285" providerId="ADAL" clId="{6711B384-8068-4406-A16D-BFE2BC9818DD}" dt="2025-03-06T14:50:13.466" v="2560" actId="478"/>
          <ac:spMkLst>
            <pc:docMk/>
            <pc:sldMk cId="2746921118" sldId="321"/>
            <ac:spMk id="3" creationId="{28A35DA9-1DB7-BB88-90DB-FA764FBA588E}"/>
          </ac:spMkLst>
        </pc:spChg>
        <pc:picChg chg="add mod">
          <ac:chgData name="Elena Roel Herranz" userId="9ded2bb3-ac88-4932-90da-2a2117ad7285" providerId="ADAL" clId="{6711B384-8068-4406-A16D-BFE2BC9818DD}" dt="2025-03-06T14:50:15.543" v="2562" actId="1076"/>
          <ac:picMkLst>
            <pc:docMk/>
            <pc:sldMk cId="2746921118" sldId="321"/>
            <ac:picMk id="5" creationId="{444BB281-5A8F-E22F-1C86-CDFE3EDF1DCB}"/>
          </ac:picMkLst>
        </pc:picChg>
      </pc:sldChg>
      <pc:sldChg chg="addSp delSp modSp add mod">
        <pc:chgData name="Elena Roel Herranz" userId="9ded2bb3-ac88-4932-90da-2a2117ad7285" providerId="ADAL" clId="{6711B384-8068-4406-A16D-BFE2BC9818DD}" dt="2025-03-06T15:09:46.186" v="2909" actId="13926"/>
        <pc:sldMkLst>
          <pc:docMk/>
          <pc:sldMk cId="1493342253" sldId="322"/>
        </pc:sldMkLst>
        <pc:spChg chg="mod">
          <ac:chgData name="Elena Roel Herranz" userId="9ded2bb3-ac88-4932-90da-2a2117ad7285" providerId="ADAL" clId="{6711B384-8068-4406-A16D-BFE2BC9818DD}" dt="2025-03-06T14:56:16.083" v="2769" actId="113"/>
          <ac:spMkLst>
            <pc:docMk/>
            <pc:sldMk cId="1493342253" sldId="322"/>
            <ac:spMk id="2" creationId="{7660E1B9-BA5A-8AA6-FF28-FD6C3AC26B17}"/>
          </ac:spMkLst>
        </pc:spChg>
        <pc:spChg chg="add">
          <ac:chgData name="Elena Roel Herranz" userId="9ded2bb3-ac88-4932-90da-2a2117ad7285" providerId="ADAL" clId="{6711B384-8068-4406-A16D-BFE2BC9818DD}" dt="2025-03-06T14:52:08.835" v="2583"/>
          <ac:spMkLst>
            <pc:docMk/>
            <pc:sldMk cId="1493342253" sldId="322"/>
            <ac:spMk id="3" creationId="{57B08479-9D92-6CA3-1F71-4F30D6B17BAB}"/>
          </ac:spMkLst>
        </pc:spChg>
        <pc:spChg chg="add mod">
          <ac:chgData name="Elena Roel Herranz" userId="9ded2bb3-ac88-4932-90da-2a2117ad7285" providerId="ADAL" clId="{6711B384-8068-4406-A16D-BFE2BC9818DD}" dt="2025-03-06T15:09:46.186" v="2909" actId="13926"/>
          <ac:spMkLst>
            <pc:docMk/>
            <pc:sldMk cId="1493342253" sldId="322"/>
            <ac:spMk id="4" creationId="{9B70AF70-52A0-9F47-4258-DB997ECECB2E}"/>
          </ac:spMkLst>
        </pc:spChg>
        <pc:spChg chg="add">
          <ac:chgData name="Elena Roel Herranz" userId="9ded2bb3-ac88-4932-90da-2a2117ad7285" providerId="ADAL" clId="{6711B384-8068-4406-A16D-BFE2BC9818DD}" dt="2025-03-06T14:52:26.949" v="2585"/>
          <ac:spMkLst>
            <pc:docMk/>
            <pc:sldMk cId="1493342253" sldId="322"/>
            <ac:spMk id="6" creationId="{7419D5DC-BCC8-619D-1B8D-2D1BAB28C453}"/>
          </ac:spMkLst>
        </pc:spChg>
        <pc:spChg chg="add del">
          <ac:chgData name="Elena Roel Herranz" userId="9ded2bb3-ac88-4932-90da-2a2117ad7285" providerId="ADAL" clId="{6711B384-8068-4406-A16D-BFE2BC9818DD}" dt="2025-03-06T14:52:34.736" v="2591" actId="22"/>
          <ac:spMkLst>
            <pc:docMk/>
            <pc:sldMk cId="1493342253" sldId="322"/>
            <ac:spMk id="8" creationId="{0DA9C632-38E3-875B-09A6-C3E156509350}"/>
          </ac:spMkLst>
        </pc:spChg>
        <pc:spChg chg="add del">
          <ac:chgData name="Elena Roel Herranz" userId="9ded2bb3-ac88-4932-90da-2a2117ad7285" providerId="ADAL" clId="{6711B384-8068-4406-A16D-BFE2BC9818DD}" dt="2025-03-06T14:52:46.217" v="2598" actId="22"/>
          <ac:spMkLst>
            <pc:docMk/>
            <pc:sldMk cId="1493342253" sldId="322"/>
            <ac:spMk id="10" creationId="{0241B7AC-6E76-F94A-3B95-97C38B54DCFA}"/>
          </ac:spMkLst>
        </pc:spChg>
        <pc:spChg chg="add del">
          <ac:chgData name="Elena Roel Herranz" userId="9ded2bb3-ac88-4932-90da-2a2117ad7285" providerId="ADAL" clId="{6711B384-8068-4406-A16D-BFE2BC9818DD}" dt="2025-03-06T14:53:11.196" v="2604" actId="478"/>
          <ac:spMkLst>
            <pc:docMk/>
            <pc:sldMk cId="1493342253" sldId="322"/>
            <ac:spMk id="12" creationId="{92F99AC0-680A-3EDF-4D71-7B33C60BD8C7}"/>
          </ac:spMkLst>
        </pc:spChg>
        <pc:picChg chg="del mod">
          <ac:chgData name="Elena Roel Herranz" userId="9ded2bb3-ac88-4932-90da-2a2117ad7285" providerId="ADAL" clId="{6711B384-8068-4406-A16D-BFE2BC9818DD}" dt="2025-03-06T14:50:52.542" v="2574" actId="478"/>
          <ac:picMkLst>
            <pc:docMk/>
            <pc:sldMk cId="1493342253" sldId="322"/>
            <ac:picMk id="5" creationId="{67E9C377-AFB2-F817-643A-9A6612CDAC14}"/>
          </ac:picMkLst>
        </pc:picChg>
      </pc:sldChg>
      <pc:sldChg chg="addSp delSp modSp add mod ord">
        <pc:chgData name="Elena Roel Herranz" userId="9ded2bb3-ac88-4932-90da-2a2117ad7285" providerId="ADAL" clId="{6711B384-8068-4406-A16D-BFE2BC9818DD}" dt="2025-03-07T09:02:56.825" v="5104" actId="1076"/>
        <pc:sldMkLst>
          <pc:docMk/>
          <pc:sldMk cId="801110852" sldId="323"/>
        </pc:sldMkLst>
        <pc:spChg chg="mod">
          <ac:chgData name="Elena Roel Herranz" userId="9ded2bb3-ac88-4932-90da-2a2117ad7285" providerId="ADAL" clId="{6711B384-8068-4406-A16D-BFE2BC9818DD}" dt="2025-03-07T09:00:36.367" v="5097" actId="20577"/>
          <ac:spMkLst>
            <pc:docMk/>
            <pc:sldMk cId="801110852" sldId="323"/>
            <ac:spMk id="2" creationId="{62118167-1C79-FE26-30A6-A2F9B56BE402}"/>
          </ac:spMkLst>
        </pc:spChg>
        <pc:spChg chg="add mod">
          <ac:chgData name="Elena Roel Herranz" userId="9ded2bb3-ac88-4932-90da-2a2117ad7285" providerId="ADAL" clId="{6711B384-8068-4406-A16D-BFE2BC9818DD}" dt="2025-03-07T09:00:26.779" v="5042" actId="1076"/>
          <ac:spMkLst>
            <pc:docMk/>
            <pc:sldMk cId="801110852" sldId="323"/>
            <ac:spMk id="4" creationId="{744BD657-869A-18E0-AA13-9365ECE9E0D2}"/>
          </ac:spMkLst>
        </pc:spChg>
        <pc:picChg chg="del mod">
          <ac:chgData name="Elena Roel Herranz" userId="9ded2bb3-ac88-4932-90da-2a2117ad7285" providerId="ADAL" clId="{6711B384-8068-4406-A16D-BFE2BC9818DD}" dt="2025-03-07T09:02:51.811" v="5101" actId="478"/>
          <ac:picMkLst>
            <pc:docMk/>
            <pc:sldMk cId="801110852" sldId="323"/>
            <ac:picMk id="6" creationId="{F5EA6A26-D473-A86A-EBA2-3CC977831DE2}"/>
          </ac:picMkLst>
        </pc:picChg>
        <pc:picChg chg="add mod">
          <ac:chgData name="Elena Roel Herranz" userId="9ded2bb3-ac88-4932-90da-2a2117ad7285" providerId="ADAL" clId="{6711B384-8068-4406-A16D-BFE2BC9818DD}" dt="2025-03-07T09:02:56.825" v="5104" actId="1076"/>
          <ac:picMkLst>
            <pc:docMk/>
            <pc:sldMk cId="801110852" sldId="323"/>
            <ac:picMk id="7" creationId="{7CAFD353-42D1-6AC8-3040-9E6ACB3EAC10}"/>
          </ac:picMkLst>
        </pc:picChg>
      </pc:sldChg>
      <pc:sldChg chg="addSp delSp modSp new del mod">
        <pc:chgData name="Elena Roel Herranz" userId="9ded2bb3-ac88-4932-90da-2a2117ad7285" providerId="ADAL" clId="{6711B384-8068-4406-A16D-BFE2BC9818DD}" dt="2025-03-06T16:15:42.417" v="4121" actId="2696"/>
        <pc:sldMkLst>
          <pc:docMk/>
          <pc:sldMk cId="1567606946" sldId="323"/>
        </pc:sldMkLst>
        <pc:spChg chg="mod">
          <ac:chgData name="Elena Roel Herranz" userId="9ded2bb3-ac88-4932-90da-2a2117ad7285" providerId="ADAL" clId="{6711B384-8068-4406-A16D-BFE2BC9818DD}" dt="2025-03-06T15:39:57.298" v="3341" actId="20577"/>
          <ac:spMkLst>
            <pc:docMk/>
            <pc:sldMk cId="1567606946" sldId="323"/>
            <ac:spMk id="2" creationId="{62118167-1C79-FE26-30A6-A2F9B56BE402}"/>
          </ac:spMkLst>
        </pc:spChg>
        <pc:picChg chg="add del mod modCrop">
          <ac:chgData name="Elena Roel Herranz" userId="9ded2bb3-ac88-4932-90da-2a2117ad7285" providerId="ADAL" clId="{6711B384-8068-4406-A16D-BFE2BC9818DD}" dt="2025-03-06T15:16:36.695" v="3192" actId="478"/>
          <ac:picMkLst>
            <pc:docMk/>
            <pc:sldMk cId="1567606946" sldId="323"/>
            <ac:picMk id="4" creationId="{A53C8C36-1CC9-3858-7A1F-05CFD21E2F49}"/>
          </ac:picMkLst>
        </pc:picChg>
        <pc:picChg chg="add mod">
          <ac:chgData name="Elena Roel Herranz" userId="9ded2bb3-ac88-4932-90da-2a2117ad7285" providerId="ADAL" clId="{6711B384-8068-4406-A16D-BFE2BC9818DD}" dt="2025-03-06T15:16:15.225" v="3188" actId="1076"/>
          <ac:picMkLst>
            <pc:docMk/>
            <pc:sldMk cId="1567606946" sldId="323"/>
            <ac:picMk id="5" creationId="{4157C0B6-8959-39C0-D2DA-FEA256D89407}"/>
          </ac:picMkLst>
        </pc:picChg>
        <pc:picChg chg="add mod">
          <ac:chgData name="Elena Roel Herranz" userId="9ded2bb3-ac88-4932-90da-2a2117ad7285" providerId="ADAL" clId="{6711B384-8068-4406-A16D-BFE2BC9818DD}" dt="2025-03-06T15:16:37.042" v="3193"/>
          <ac:picMkLst>
            <pc:docMk/>
            <pc:sldMk cId="1567606946" sldId="323"/>
            <ac:picMk id="6" creationId="{F5EA6A26-D473-A86A-EBA2-3CC977831DE2}"/>
          </ac:picMkLst>
        </pc:picChg>
      </pc:sldChg>
      <pc:sldChg chg="addSp delSp modSp add mod">
        <pc:chgData name="Elena Roel Herranz" userId="9ded2bb3-ac88-4932-90da-2a2117ad7285" providerId="ADAL" clId="{6711B384-8068-4406-A16D-BFE2BC9818DD}" dt="2025-03-07T09:04:28.880" v="5137" actId="20577"/>
        <pc:sldMkLst>
          <pc:docMk/>
          <pc:sldMk cId="257651314" sldId="324"/>
        </pc:sldMkLst>
        <pc:spChg chg="mod">
          <ac:chgData name="Elena Roel Herranz" userId="9ded2bb3-ac88-4932-90da-2a2117ad7285" providerId="ADAL" clId="{6711B384-8068-4406-A16D-BFE2BC9818DD}" dt="2025-03-07T09:04:28.880" v="5137" actId="20577"/>
          <ac:spMkLst>
            <pc:docMk/>
            <pc:sldMk cId="257651314" sldId="324"/>
            <ac:spMk id="2" creationId="{310555C2-324B-20B0-3DF6-44D2161EF7E9}"/>
          </ac:spMkLst>
        </pc:spChg>
        <pc:spChg chg="add del mod">
          <ac:chgData name="Elena Roel Herranz" userId="9ded2bb3-ac88-4932-90da-2a2117ad7285" providerId="ADAL" clId="{6711B384-8068-4406-A16D-BFE2BC9818DD}" dt="2025-03-07T09:04:19.243" v="5117" actId="478"/>
          <ac:spMkLst>
            <pc:docMk/>
            <pc:sldMk cId="257651314" sldId="324"/>
            <ac:spMk id="3" creationId="{37C972E3-09ED-7D80-3538-5C4F461921F2}"/>
          </ac:spMkLst>
        </pc:spChg>
        <pc:spChg chg="add del mod">
          <ac:chgData name="Elena Roel Herranz" userId="9ded2bb3-ac88-4932-90da-2a2117ad7285" providerId="ADAL" clId="{6711B384-8068-4406-A16D-BFE2BC9818DD}" dt="2025-03-07T09:04:19.243" v="5117" actId="478"/>
          <ac:spMkLst>
            <pc:docMk/>
            <pc:sldMk cId="257651314" sldId="324"/>
            <ac:spMk id="5" creationId="{DE96E0AC-5FEB-1E02-5916-68931B62E182}"/>
          </ac:spMkLst>
        </pc:spChg>
        <pc:spChg chg="add del mod">
          <ac:chgData name="Elena Roel Herranz" userId="9ded2bb3-ac88-4932-90da-2a2117ad7285" providerId="ADAL" clId="{6711B384-8068-4406-A16D-BFE2BC9818DD}" dt="2025-03-06T15:10:12.543" v="2919" actId="478"/>
          <ac:spMkLst>
            <pc:docMk/>
            <pc:sldMk cId="257651314" sldId="324"/>
            <ac:spMk id="5" creationId="{F9DBABA6-24E0-BE64-F068-F31142A1762A}"/>
          </ac:spMkLst>
        </pc:spChg>
        <pc:spChg chg="add del mod">
          <ac:chgData name="Elena Roel Herranz" userId="9ded2bb3-ac88-4932-90da-2a2117ad7285" providerId="ADAL" clId="{6711B384-8068-4406-A16D-BFE2BC9818DD}" dt="2025-03-07T09:03:59.537" v="5112"/>
          <ac:spMkLst>
            <pc:docMk/>
            <pc:sldMk cId="257651314" sldId="324"/>
            <ac:spMk id="6" creationId="{8F8FE7D7-CC65-D61A-84FD-6D45A397CBC9}"/>
          </ac:spMkLst>
        </pc:spChg>
        <pc:picChg chg="del mod modCrop">
          <ac:chgData name="Elena Roel Herranz" userId="9ded2bb3-ac88-4932-90da-2a2117ad7285" providerId="ADAL" clId="{6711B384-8068-4406-A16D-BFE2BC9818DD}" dt="2025-03-06T15:40:22.027" v="3346" actId="478"/>
          <ac:picMkLst>
            <pc:docMk/>
            <pc:sldMk cId="257651314" sldId="324"/>
            <ac:picMk id="4" creationId="{39AD87D1-C16F-C24F-02FE-B6306F252983}"/>
          </ac:picMkLst>
        </pc:picChg>
        <pc:picChg chg="add del mod">
          <ac:chgData name="Elena Roel Herranz" userId="9ded2bb3-ac88-4932-90da-2a2117ad7285" providerId="ADAL" clId="{6711B384-8068-4406-A16D-BFE2BC9818DD}" dt="2025-03-07T09:03:49.023" v="5107" actId="478"/>
          <ac:picMkLst>
            <pc:docMk/>
            <pc:sldMk cId="257651314" sldId="324"/>
            <ac:picMk id="4" creationId="{ABEC00F1-EC15-92E3-EF66-BE8A0608E9C1}"/>
          </ac:picMkLst>
        </pc:picChg>
        <pc:picChg chg="add mod ord">
          <ac:chgData name="Elena Roel Herranz" userId="9ded2bb3-ac88-4932-90da-2a2117ad7285" providerId="ADAL" clId="{6711B384-8068-4406-A16D-BFE2BC9818DD}" dt="2025-03-07T09:03:45.389" v="5106" actId="1076"/>
          <ac:picMkLst>
            <pc:docMk/>
            <pc:sldMk cId="257651314" sldId="324"/>
            <ac:picMk id="7" creationId="{4ED6DA6B-64B6-CD8E-B024-796FF9DF9A05}"/>
          </ac:picMkLst>
        </pc:picChg>
      </pc:sldChg>
      <pc:sldChg chg="addSp delSp modSp new mod">
        <pc:chgData name="Elena Roel Herranz" userId="9ded2bb3-ac88-4932-90da-2a2117ad7285" providerId="ADAL" clId="{6711B384-8068-4406-A16D-BFE2BC9818DD}" dt="2025-03-06T16:15:28.487" v="4120"/>
        <pc:sldMkLst>
          <pc:docMk/>
          <pc:sldMk cId="3380968188" sldId="325"/>
        </pc:sldMkLst>
        <pc:spChg chg="add del mod">
          <ac:chgData name="Elena Roel Herranz" userId="9ded2bb3-ac88-4932-90da-2a2117ad7285" providerId="ADAL" clId="{6711B384-8068-4406-A16D-BFE2BC9818DD}" dt="2025-03-06T16:15:24.745" v="4118" actId="478"/>
          <ac:spMkLst>
            <pc:docMk/>
            <pc:sldMk cId="3380968188" sldId="325"/>
            <ac:spMk id="2" creationId="{38E03F5A-608F-965C-8176-511000593A35}"/>
          </ac:spMkLst>
        </pc:spChg>
        <pc:spChg chg="add mod">
          <ac:chgData name="Elena Roel Herranz" userId="9ded2bb3-ac88-4932-90da-2a2117ad7285" providerId="ADAL" clId="{6711B384-8068-4406-A16D-BFE2BC9818DD}" dt="2025-03-06T15:07:00.151" v="2823" actId="1076"/>
          <ac:spMkLst>
            <pc:docMk/>
            <pc:sldMk cId="3380968188" sldId="325"/>
            <ac:spMk id="4" creationId="{C586EF1A-2AC7-514A-A7B1-07BAD5BD03B6}"/>
          </ac:spMkLst>
        </pc:spChg>
        <pc:spChg chg="add del mod">
          <ac:chgData name="Elena Roel Herranz" userId="9ded2bb3-ac88-4932-90da-2a2117ad7285" providerId="ADAL" clId="{6711B384-8068-4406-A16D-BFE2BC9818DD}" dt="2025-03-06T16:15:05.336" v="4113" actId="478"/>
          <ac:spMkLst>
            <pc:docMk/>
            <pc:sldMk cId="3380968188" sldId="325"/>
            <ac:spMk id="5" creationId="{ACE52286-61CA-7199-BA2D-3E19468866F7}"/>
          </ac:spMkLst>
        </pc:spChg>
        <pc:spChg chg="add mod">
          <ac:chgData name="Elena Roel Herranz" userId="9ded2bb3-ac88-4932-90da-2a2117ad7285" providerId="ADAL" clId="{6711B384-8068-4406-A16D-BFE2BC9818DD}" dt="2025-03-06T16:15:16.358" v="4116" actId="1076"/>
          <ac:spMkLst>
            <pc:docMk/>
            <pc:sldMk cId="3380968188" sldId="325"/>
            <ac:spMk id="6" creationId="{657B6C99-B971-AFA4-31E3-AADF7AB3928C}"/>
          </ac:spMkLst>
        </pc:spChg>
        <pc:spChg chg="add mod ord">
          <ac:chgData name="Elena Roel Herranz" userId="9ded2bb3-ac88-4932-90da-2a2117ad7285" providerId="ADAL" clId="{6711B384-8068-4406-A16D-BFE2BC9818DD}" dt="2025-03-06T16:15:12.037" v="4115" actId="167"/>
          <ac:spMkLst>
            <pc:docMk/>
            <pc:sldMk cId="3380968188" sldId="325"/>
            <ac:spMk id="7" creationId="{7778A616-1D74-CB1B-3B59-EDE794801DB0}"/>
          </ac:spMkLst>
        </pc:spChg>
        <pc:spChg chg="add mod">
          <ac:chgData name="Elena Roel Herranz" userId="9ded2bb3-ac88-4932-90da-2a2117ad7285" providerId="ADAL" clId="{6711B384-8068-4406-A16D-BFE2BC9818DD}" dt="2025-03-06T16:15:28.487" v="4120"/>
          <ac:spMkLst>
            <pc:docMk/>
            <pc:sldMk cId="3380968188" sldId="325"/>
            <ac:spMk id="9" creationId="{7B331F2C-5A9B-DFE0-5E9C-D9804D56BA8F}"/>
          </ac:spMkLst>
        </pc:spChg>
        <pc:picChg chg="add del mod">
          <ac:chgData name="Elena Roel Herranz" userId="9ded2bb3-ac88-4932-90da-2a2117ad7285" providerId="ADAL" clId="{6711B384-8068-4406-A16D-BFE2BC9818DD}" dt="2025-03-06T16:15:28.156" v="4119" actId="478"/>
          <ac:picMkLst>
            <pc:docMk/>
            <pc:sldMk cId="3380968188" sldId="325"/>
            <ac:picMk id="3" creationId="{A0197736-A20F-3BA6-5880-6737C2D33234}"/>
          </ac:picMkLst>
        </pc:picChg>
        <pc:picChg chg="add mod">
          <ac:chgData name="Elena Roel Herranz" userId="9ded2bb3-ac88-4932-90da-2a2117ad7285" providerId="ADAL" clId="{6711B384-8068-4406-A16D-BFE2BC9818DD}" dt="2025-03-06T16:15:28.487" v="4120"/>
          <ac:picMkLst>
            <pc:docMk/>
            <pc:sldMk cId="3380968188" sldId="325"/>
            <ac:picMk id="8" creationId="{4AEF0031-5330-6F29-D340-4197DA173141}"/>
          </ac:picMkLst>
        </pc:picChg>
      </pc:sldChg>
      <pc:sldChg chg="addSp delSp modSp add mod">
        <pc:chgData name="Elena Roel Herranz" userId="9ded2bb3-ac88-4932-90da-2a2117ad7285" providerId="ADAL" clId="{6711B384-8068-4406-A16D-BFE2BC9818DD}" dt="2025-03-06T15:46:52.478" v="3412" actId="1076"/>
        <pc:sldMkLst>
          <pc:docMk/>
          <pc:sldMk cId="1992685944" sldId="326"/>
        </pc:sldMkLst>
        <pc:spChg chg="mod">
          <ac:chgData name="Elena Roel Herranz" userId="9ded2bb3-ac88-4932-90da-2a2117ad7285" providerId="ADAL" clId="{6711B384-8068-4406-A16D-BFE2BC9818DD}" dt="2025-03-06T15:20:14.482" v="3257" actId="20577"/>
          <ac:spMkLst>
            <pc:docMk/>
            <pc:sldMk cId="1992685944" sldId="326"/>
            <ac:spMk id="2" creationId="{B162AA40-B25E-2B57-FE45-32E071A8380F}"/>
          </ac:spMkLst>
        </pc:spChg>
        <pc:spChg chg="mod">
          <ac:chgData name="Elena Roel Herranz" userId="9ded2bb3-ac88-4932-90da-2a2117ad7285" providerId="ADAL" clId="{6711B384-8068-4406-A16D-BFE2BC9818DD}" dt="2025-03-06T15:46:43.432" v="3410" actId="1076"/>
          <ac:spMkLst>
            <pc:docMk/>
            <pc:sldMk cId="1992685944" sldId="326"/>
            <ac:spMk id="3" creationId="{7ADC32C8-2836-A772-9A21-3665A537DCBE}"/>
          </ac:spMkLst>
        </pc:spChg>
        <pc:spChg chg="mod">
          <ac:chgData name="Elena Roel Herranz" userId="9ded2bb3-ac88-4932-90da-2a2117ad7285" providerId="ADAL" clId="{6711B384-8068-4406-A16D-BFE2BC9818DD}" dt="2025-03-06T15:46:52.478" v="3412" actId="1076"/>
          <ac:spMkLst>
            <pc:docMk/>
            <pc:sldMk cId="1992685944" sldId="326"/>
            <ac:spMk id="6" creationId="{DA4F9089-7769-1221-1CCE-2A3B41159E4A}"/>
          </ac:spMkLst>
        </pc:spChg>
        <pc:spChg chg="add mod">
          <ac:chgData name="Elena Roel Herranz" userId="9ded2bb3-ac88-4932-90da-2a2117ad7285" providerId="ADAL" clId="{6711B384-8068-4406-A16D-BFE2BC9818DD}" dt="2025-03-06T15:43:24.284" v="3400" actId="1035"/>
          <ac:spMkLst>
            <pc:docMk/>
            <pc:sldMk cId="1992685944" sldId="326"/>
            <ac:spMk id="10" creationId="{E7964A84-68E4-0AFE-312E-F7ED1CDF4AB3}"/>
          </ac:spMkLst>
        </pc:spChg>
        <pc:spChg chg="add mod">
          <ac:chgData name="Elena Roel Herranz" userId="9ded2bb3-ac88-4932-90da-2a2117ad7285" providerId="ADAL" clId="{6711B384-8068-4406-A16D-BFE2BC9818DD}" dt="2025-03-06T15:43:24.284" v="3400" actId="1035"/>
          <ac:spMkLst>
            <pc:docMk/>
            <pc:sldMk cId="1992685944" sldId="326"/>
            <ac:spMk id="11" creationId="{2ED74A2F-EDF8-729D-906E-4E8FF9ACB443}"/>
          </ac:spMkLst>
        </pc:spChg>
        <pc:picChg chg="del">
          <ac:chgData name="Elena Roel Herranz" userId="9ded2bb3-ac88-4932-90da-2a2117ad7285" providerId="ADAL" clId="{6711B384-8068-4406-A16D-BFE2BC9818DD}" dt="2025-03-06T15:13:29.099" v="3086" actId="478"/>
          <ac:picMkLst>
            <pc:docMk/>
            <pc:sldMk cId="1992685944" sldId="326"/>
            <ac:picMk id="4" creationId="{B3727DAA-AEDB-86AF-56B4-4404C2DA7815}"/>
          </ac:picMkLst>
        </pc:picChg>
        <pc:picChg chg="add del mod ord">
          <ac:chgData name="Elena Roel Herranz" userId="9ded2bb3-ac88-4932-90da-2a2117ad7285" providerId="ADAL" clId="{6711B384-8068-4406-A16D-BFE2BC9818DD}" dt="2025-03-06T15:15:19.503" v="3177" actId="478"/>
          <ac:picMkLst>
            <pc:docMk/>
            <pc:sldMk cId="1992685944" sldId="326"/>
            <ac:picMk id="7" creationId="{1F52C09D-EF4D-787C-BF11-EF71470FA15C}"/>
          </ac:picMkLst>
        </pc:picChg>
        <pc:picChg chg="add del mod ord">
          <ac:chgData name="Elena Roel Herranz" userId="9ded2bb3-ac88-4932-90da-2a2117ad7285" providerId="ADAL" clId="{6711B384-8068-4406-A16D-BFE2BC9818DD}" dt="2025-03-06T15:41:49.726" v="3363" actId="478"/>
          <ac:picMkLst>
            <pc:docMk/>
            <pc:sldMk cId="1992685944" sldId="326"/>
            <ac:picMk id="9" creationId="{60316EDA-A12F-E1D8-373C-ABE25F06ED55}"/>
          </ac:picMkLst>
        </pc:picChg>
        <pc:picChg chg="add mod ord">
          <ac:chgData name="Elena Roel Herranz" userId="9ded2bb3-ac88-4932-90da-2a2117ad7285" providerId="ADAL" clId="{6711B384-8068-4406-A16D-BFE2BC9818DD}" dt="2025-03-06T15:46:41.120" v="3409" actId="1076"/>
          <ac:picMkLst>
            <pc:docMk/>
            <pc:sldMk cId="1992685944" sldId="326"/>
            <ac:picMk id="13" creationId="{2C053D17-BB00-C060-492A-88F59688CD10}"/>
          </ac:picMkLst>
        </pc:picChg>
      </pc:sldChg>
      <pc:sldChg chg="addSp delSp modSp add mod">
        <pc:chgData name="Elena Roel Herranz" userId="9ded2bb3-ac88-4932-90da-2a2117ad7285" providerId="ADAL" clId="{6711B384-8068-4406-A16D-BFE2BC9818DD}" dt="2025-03-06T15:55:59.177" v="3619" actId="1076"/>
        <pc:sldMkLst>
          <pc:docMk/>
          <pc:sldMk cId="2784448099" sldId="327"/>
        </pc:sldMkLst>
        <pc:spChg chg="mod">
          <ac:chgData name="Elena Roel Herranz" userId="9ded2bb3-ac88-4932-90da-2a2117ad7285" providerId="ADAL" clId="{6711B384-8068-4406-A16D-BFE2BC9818DD}" dt="2025-03-06T15:20:20.191" v="3278" actId="20577"/>
          <ac:spMkLst>
            <pc:docMk/>
            <pc:sldMk cId="2784448099" sldId="327"/>
            <ac:spMk id="2" creationId="{1FECD07F-8368-0536-37FA-6C7958DF2AEA}"/>
          </ac:spMkLst>
        </pc:spChg>
        <pc:spChg chg="mod">
          <ac:chgData name="Elena Roel Herranz" userId="9ded2bb3-ac88-4932-90da-2a2117ad7285" providerId="ADAL" clId="{6711B384-8068-4406-A16D-BFE2BC9818DD}" dt="2025-03-06T15:55:59.177" v="3619" actId="1076"/>
          <ac:spMkLst>
            <pc:docMk/>
            <pc:sldMk cId="2784448099" sldId="327"/>
            <ac:spMk id="3" creationId="{11C97854-80B2-62C0-8395-B96169BF7F5F}"/>
          </ac:spMkLst>
        </pc:spChg>
        <pc:spChg chg="del mod">
          <ac:chgData name="Elena Roel Herranz" userId="9ded2bb3-ac88-4932-90da-2a2117ad7285" providerId="ADAL" clId="{6711B384-8068-4406-A16D-BFE2BC9818DD}" dt="2025-03-06T15:18:46.090" v="3221" actId="478"/>
          <ac:spMkLst>
            <pc:docMk/>
            <pc:sldMk cId="2784448099" sldId="327"/>
            <ac:spMk id="6" creationId="{1BB39BE7-5297-C3EF-741A-139CAB4359BD}"/>
          </ac:spMkLst>
        </pc:spChg>
        <pc:spChg chg="mod">
          <ac:chgData name="Elena Roel Herranz" userId="9ded2bb3-ac88-4932-90da-2a2117ad7285" providerId="ADAL" clId="{6711B384-8068-4406-A16D-BFE2BC9818DD}" dt="2025-03-06T15:55:59.177" v="3619" actId="1076"/>
          <ac:spMkLst>
            <pc:docMk/>
            <pc:sldMk cId="2784448099" sldId="327"/>
            <ac:spMk id="10" creationId="{55B8C431-51AA-FA66-9296-6BC144BFB7EE}"/>
          </ac:spMkLst>
        </pc:spChg>
        <pc:spChg chg="del">
          <ac:chgData name="Elena Roel Herranz" userId="9ded2bb3-ac88-4932-90da-2a2117ad7285" providerId="ADAL" clId="{6711B384-8068-4406-A16D-BFE2BC9818DD}" dt="2025-03-06T15:18:41.145" v="3218" actId="478"/>
          <ac:spMkLst>
            <pc:docMk/>
            <pc:sldMk cId="2784448099" sldId="327"/>
            <ac:spMk id="11" creationId="{90822BF1-8C14-9139-9AAA-30B2F0E9D4D9}"/>
          </ac:spMkLst>
        </pc:spChg>
        <pc:spChg chg="add mod">
          <ac:chgData name="Elena Roel Herranz" userId="9ded2bb3-ac88-4932-90da-2a2117ad7285" providerId="ADAL" clId="{6711B384-8068-4406-A16D-BFE2BC9818DD}" dt="2025-03-06T15:46:30.887" v="3407"/>
          <ac:spMkLst>
            <pc:docMk/>
            <pc:sldMk cId="2784448099" sldId="327"/>
            <ac:spMk id="12" creationId="{F9096DA8-2600-49C1-169C-914184B269E2}"/>
          </ac:spMkLst>
        </pc:spChg>
        <pc:spChg chg="add mod">
          <ac:chgData name="Elena Roel Herranz" userId="9ded2bb3-ac88-4932-90da-2a2117ad7285" providerId="ADAL" clId="{6711B384-8068-4406-A16D-BFE2BC9818DD}" dt="2025-03-06T15:47:02.837" v="3453" actId="20577"/>
          <ac:spMkLst>
            <pc:docMk/>
            <pc:sldMk cId="2784448099" sldId="327"/>
            <ac:spMk id="13" creationId="{75CA3BEE-4AA5-44B2-D968-68BA79BB87F8}"/>
          </ac:spMkLst>
        </pc:spChg>
        <pc:spChg chg="add mod">
          <ac:chgData name="Elena Roel Herranz" userId="9ded2bb3-ac88-4932-90da-2a2117ad7285" providerId="ADAL" clId="{6711B384-8068-4406-A16D-BFE2BC9818DD}" dt="2025-03-06T15:55:59.177" v="3619" actId="1076"/>
          <ac:spMkLst>
            <pc:docMk/>
            <pc:sldMk cId="2784448099" sldId="327"/>
            <ac:spMk id="14" creationId="{2CA8C574-7670-657B-8BFA-5F54437B5BC2}"/>
          </ac:spMkLst>
        </pc:spChg>
        <pc:picChg chg="add del mod ord modCrop">
          <ac:chgData name="Elena Roel Herranz" userId="9ded2bb3-ac88-4932-90da-2a2117ad7285" providerId="ADAL" clId="{6711B384-8068-4406-A16D-BFE2BC9818DD}" dt="2025-03-06T15:41:52.759" v="3364" actId="478"/>
          <ac:picMkLst>
            <pc:docMk/>
            <pc:sldMk cId="2784448099" sldId="327"/>
            <ac:picMk id="5" creationId="{819D2D3D-13F3-F090-E7D0-14818AE9375D}"/>
          </ac:picMkLst>
        </pc:picChg>
        <pc:picChg chg="add mod ord">
          <ac:chgData name="Elena Roel Herranz" userId="9ded2bb3-ac88-4932-90da-2a2117ad7285" providerId="ADAL" clId="{6711B384-8068-4406-A16D-BFE2BC9818DD}" dt="2025-03-06T15:55:59.177" v="3619" actId="1076"/>
          <ac:picMkLst>
            <pc:docMk/>
            <pc:sldMk cId="2784448099" sldId="327"/>
            <ac:picMk id="8" creationId="{C220798A-2537-DA51-69E0-203125E98622}"/>
          </ac:picMkLst>
        </pc:picChg>
        <pc:picChg chg="del">
          <ac:chgData name="Elena Roel Herranz" userId="9ded2bb3-ac88-4932-90da-2a2117ad7285" providerId="ADAL" clId="{6711B384-8068-4406-A16D-BFE2BC9818DD}" dt="2025-03-06T15:18:19.188" v="3208" actId="478"/>
          <ac:picMkLst>
            <pc:docMk/>
            <pc:sldMk cId="2784448099" sldId="327"/>
            <ac:picMk id="9" creationId="{47EBF105-90CC-E691-CE26-AFBD7D9B30F4}"/>
          </ac:picMkLst>
        </pc:picChg>
      </pc:sldChg>
      <pc:sldChg chg="addSp delSp modSp add mod">
        <pc:chgData name="Elena Roel Herranz" userId="9ded2bb3-ac88-4932-90da-2a2117ad7285" providerId="ADAL" clId="{6711B384-8068-4406-A16D-BFE2BC9818DD}" dt="2025-03-06T15:56:04.302" v="3621" actId="1076"/>
        <pc:sldMkLst>
          <pc:docMk/>
          <pc:sldMk cId="4189931320" sldId="328"/>
        </pc:sldMkLst>
        <pc:spChg chg="mod">
          <ac:chgData name="Elena Roel Herranz" userId="9ded2bb3-ac88-4932-90da-2a2117ad7285" providerId="ADAL" clId="{6711B384-8068-4406-A16D-BFE2BC9818DD}" dt="2025-03-06T15:20:32.361" v="3302" actId="20577"/>
          <ac:spMkLst>
            <pc:docMk/>
            <pc:sldMk cId="4189931320" sldId="328"/>
            <ac:spMk id="2" creationId="{9A61D67A-3BC2-DB2F-57A4-1949507643E9}"/>
          </ac:spMkLst>
        </pc:spChg>
        <pc:spChg chg="mod">
          <ac:chgData name="Elena Roel Herranz" userId="9ded2bb3-ac88-4932-90da-2a2117ad7285" providerId="ADAL" clId="{6711B384-8068-4406-A16D-BFE2BC9818DD}" dt="2025-03-06T15:48:28.964" v="3465" actId="1076"/>
          <ac:spMkLst>
            <pc:docMk/>
            <pc:sldMk cId="4189931320" sldId="328"/>
            <ac:spMk id="3" creationId="{36CC8E6E-3AA1-FCF5-8ACA-E1131670284F}"/>
          </ac:spMkLst>
        </pc:spChg>
        <pc:spChg chg="mod">
          <ac:chgData name="Elena Roel Herranz" userId="9ded2bb3-ac88-4932-90da-2a2117ad7285" providerId="ADAL" clId="{6711B384-8068-4406-A16D-BFE2BC9818DD}" dt="2025-03-06T15:48:35.776" v="3467" actId="14100"/>
          <ac:spMkLst>
            <pc:docMk/>
            <pc:sldMk cId="4189931320" sldId="328"/>
            <ac:spMk id="10" creationId="{0339DCD8-C3F4-1BB4-FEC1-0A45B1ABD4D5}"/>
          </ac:spMkLst>
        </pc:spChg>
        <pc:picChg chg="del">
          <ac:chgData name="Elena Roel Herranz" userId="9ded2bb3-ac88-4932-90da-2a2117ad7285" providerId="ADAL" clId="{6711B384-8068-4406-A16D-BFE2BC9818DD}" dt="2025-03-06T15:19:21.323" v="3227" actId="478"/>
          <ac:picMkLst>
            <pc:docMk/>
            <pc:sldMk cId="4189931320" sldId="328"/>
            <ac:picMk id="5" creationId="{9BAC719D-60F1-056F-B0D9-F8120FA83C1F}"/>
          </ac:picMkLst>
        </pc:picChg>
        <pc:picChg chg="add del mod">
          <ac:chgData name="Elena Roel Herranz" userId="9ded2bb3-ac88-4932-90da-2a2117ad7285" providerId="ADAL" clId="{6711B384-8068-4406-A16D-BFE2BC9818DD}" dt="2025-03-06T15:20:51.768" v="3303" actId="478"/>
          <ac:picMkLst>
            <pc:docMk/>
            <pc:sldMk cId="4189931320" sldId="328"/>
            <ac:picMk id="6" creationId="{BA8AD570-55A7-4CB8-BFAC-677FDAAEE904}"/>
          </ac:picMkLst>
        </pc:picChg>
        <pc:picChg chg="add del mod ord">
          <ac:chgData name="Elena Roel Herranz" userId="9ded2bb3-ac88-4932-90da-2a2117ad7285" providerId="ADAL" clId="{6711B384-8068-4406-A16D-BFE2BC9818DD}" dt="2025-03-06T15:41:54.834" v="3365" actId="478"/>
          <ac:picMkLst>
            <pc:docMk/>
            <pc:sldMk cId="4189931320" sldId="328"/>
            <ac:picMk id="8" creationId="{D1574B69-F9CB-291C-6D59-461A5F92CB7A}"/>
          </ac:picMkLst>
        </pc:picChg>
        <pc:picChg chg="add mod ord">
          <ac:chgData name="Elena Roel Herranz" userId="9ded2bb3-ac88-4932-90da-2a2117ad7285" providerId="ADAL" clId="{6711B384-8068-4406-A16D-BFE2BC9818DD}" dt="2025-03-06T15:56:04.302" v="3621" actId="1076"/>
          <ac:picMkLst>
            <pc:docMk/>
            <pc:sldMk cId="4189931320" sldId="328"/>
            <ac:picMk id="11" creationId="{549EE3DA-DEA5-8B95-0FF4-2B479C7EC3E2}"/>
          </ac:picMkLst>
        </pc:picChg>
      </pc:sldChg>
      <pc:sldChg chg="delSp add del mod">
        <pc:chgData name="Elena Roel Herranz" userId="9ded2bb3-ac88-4932-90da-2a2117ad7285" providerId="ADAL" clId="{6711B384-8068-4406-A16D-BFE2BC9818DD}" dt="2025-03-06T15:42:01.019" v="3369" actId="47"/>
        <pc:sldMkLst>
          <pc:docMk/>
          <pc:sldMk cId="2572891121" sldId="329"/>
        </pc:sldMkLst>
        <pc:picChg chg="del">
          <ac:chgData name="Elena Roel Herranz" userId="9ded2bb3-ac88-4932-90da-2a2117ad7285" providerId="ADAL" clId="{6711B384-8068-4406-A16D-BFE2BC9818DD}" dt="2025-03-06T15:21:53.250" v="3315" actId="478"/>
          <ac:picMkLst>
            <pc:docMk/>
            <pc:sldMk cId="2572891121" sldId="329"/>
            <ac:picMk id="5" creationId="{24032A23-FF92-1944-98CF-ACE1A5B9BB91}"/>
          </ac:picMkLst>
        </pc:picChg>
      </pc:sldChg>
      <pc:sldChg chg="add del">
        <pc:chgData name="Elena Roel Herranz" userId="9ded2bb3-ac88-4932-90da-2a2117ad7285" providerId="ADAL" clId="{6711B384-8068-4406-A16D-BFE2BC9818DD}" dt="2025-03-06T15:41:58.198" v="3366" actId="47"/>
        <pc:sldMkLst>
          <pc:docMk/>
          <pc:sldMk cId="4062513827" sldId="330"/>
        </pc:sldMkLst>
      </pc:sldChg>
      <pc:sldChg chg="add del">
        <pc:chgData name="Elena Roel Herranz" userId="9ded2bb3-ac88-4932-90da-2a2117ad7285" providerId="ADAL" clId="{6711B384-8068-4406-A16D-BFE2BC9818DD}" dt="2025-03-06T15:41:58.937" v="3367" actId="47"/>
        <pc:sldMkLst>
          <pc:docMk/>
          <pc:sldMk cId="3669467016" sldId="331"/>
        </pc:sldMkLst>
      </pc:sldChg>
      <pc:sldChg chg="add del">
        <pc:chgData name="Elena Roel Herranz" userId="9ded2bb3-ac88-4932-90da-2a2117ad7285" providerId="ADAL" clId="{6711B384-8068-4406-A16D-BFE2BC9818DD}" dt="2025-03-06T15:41:59.837" v="3368" actId="47"/>
        <pc:sldMkLst>
          <pc:docMk/>
          <pc:sldMk cId="4207634345" sldId="332"/>
        </pc:sldMkLst>
      </pc:sldChg>
      <pc:sldChg chg="addSp delSp modSp add del mod">
        <pc:chgData name="Elena Roel Herranz" userId="9ded2bb3-ac88-4932-90da-2a2117ad7285" providerId="ADAL" clId="{6711B384-8068-4406-A16D-BFE2BC9818DD}" dt="2025-03-07T09:04:12.883" v="5115" actId="47"/>
        <pc:sldMkLst>
          <pc:docMk/>
          <pc:sldMk cId="2882831157" sldId="333"/>
        </pc:sldMkLst>
        <pc:spChg chg="mod">
          <ac:chgData name="Elena Roel Herranz" userId="9ded2bb3-ac88-4932-90da-2a2117ad7285" providerId="ADAL" clId="{6711B384-8068-4406-A16D-BFE2BC9818DD}" dt="2025-03-06T15:40:15.540" v="3345" actId="20577"/>
          <ac:spMkLst>
            <pc:docMk/>
            <pc:sldMk cId="2882831157" sldId="333"/>
            <ac:spMk id="2" creationId="{E40D608D-5FF7-FEAE-054A-FEF242BC4E1C}"/>
          </ac:spMkLst>
        </pc:spChg>
        <pc:picChg chg="add mod">
          <ac:chgData name="Elena Roel Herranz" userId="9ded2bb3-ac88-4932-90da-2a2117ad7285" providerId="ADAL" clId="{6711B384-8068-4406-A16D-BFE2BC9818DD}" dt="2025-03-07T09:04:10.996" v="5114" actId="1036"/>
          <ac:picMkLst>
            <pc:docMk/>
            <pc:sldMk cId="2882831157" sldId="333"/>
            <ac:picMk id="4" creationId="{E6591950-E8E7-DF07-1D94-90EB926DCBD2}"/>
          </ac:picMkLst>
        </pc:picChg>
        <pc:picChg chg="del">
          <ac:chgData name="Elena Roel Herranz" userId="9ded2bb3-ac88-4932-90da-2a2117ad7285" providerId="ADAL" clId="{6711B384-8068-4406-A16D-BFE2BC9818DD}" dt="2025-03-06T15:40:04.262" v="3342" actId="478"/>
          <ac:picMkLst>
            <pc:docMk/>
            <pc:sldMk cId="2882831157" sldId="333"/>
            <ac:picMk id="6" creationId="{8DF9C1D4-736D-CBCD-3CB0-99DD3846F847}"/>
          </ac:picMkLst>
        </pc:picChg>
      </pc:sldChg>
      <pc:sldChg chg="delSp add del mod">
        <pc:chgData name="Elena Roel Herranz" userId="9ded2bb3-ac88-4932-90da-2a2117ad7285" providerId="ADAL" clId="{6711B384-8068-4406-A16D-BFE2BC9818DD}" dt="2025-03-06T15:41:16.174" v="3356" actId="47"/>
        <pc:sldMkLst>
          <pc:docMk/>
          <pc:sldMk cId="2152388465" sldId="334"/>
        </pc:sldMkLst>
        <pc:picChg chg="del">
          <ac:chgData name="Elena Roel Herranz" userId="9ded2bb3-ac88-4932-90da-2a2117ad7285" providerId="ADAL" clId="{6711B384-8068-4406-A16D-BFE2BC9818DD}" dt="2025-03-06T15:41:13.483" v="3354" actId="21"/>
          <ac:picMkLst>
            <pc:docMk/>
            <pc:sldMk cId="2152388465" sldId="334"/>
            <ac:picMk id="4" creationId="{4ED6DA6B-64B6-CD8E-B024-796FF9DF9A05}"/>
          </ac:picMkLst>
        </pc:picChg>
      </pc:sldChg>
      <pc:sldChg chg="addSp delSp modSp add mod">
        <pc:chgData name="Elena Roel Herranz" userId="9ded2bb3-ac88-4932-90da-2a2117ad7285" providerId="ADAL" clId="{6711B384-8068-4406-A16D-BFE2BC9818DD}" dt="2025-03-06T15:56:39.568" v="3710" actId="14100"/>
        <pc:sldMkLst>
          <pc:docMk/>
          <pc:sldMk cId="3655616037" sldId="334"/>
        </pc:sldMkLst>
        <pc:spChg chg="mod">
          <ac:chgData name="Elena Roel Herranz" userId="9ded2bb3-ac88-4932-90da-2a2117ad7285" providerId="ADAL" clId="{6711B384-8068-4406-A16D-BFE2BC9818DD}" dt="2025-03-06T15:51:45.308" v="3503" actId="20577"/>
          <ac:spMkLst>
            <pc:docMk/>
            <pc:sldMk cId="3655616037" sldId="334"/>
            <ac:spMk id="2" creationId="{064319F2-F340-640C-1A51-36A05C3F675F}"/>
          </ac:spMkLst>
        </pc:spChg>
        <pc:spChg chg="mod">
          <ac:chgData name="Elena Roel Herranz" userId="9ded2bb3-ac88-4932-90da-2a2117ad7285" providerId="ADAL" clId="{6711B384-8068-4406-A16D-BFE2BC9818DD}" dt="2025-03-06T15:50:02.073" v="3474" actId="1076"/>
          <ac:spMkLst>
            <pc:docMk/>
            <pc:sldMk cId="3655616037" sldId="334"/>
            <ac:spMk id="3" creationId="{1B8CD970-A542-EB0B-129B-DCC78824E399}"/>
          </ac:spMkLst>
        </pc:spChg>
        <pc:spChg chg="add mod">
          <ac:chgData name="Elena Roel Herranz" userId="9ded2bb3-ac88-4932-90da-2a2117ad7285" providerId="ADAL" clId="{6711B384-8068-4406-A16D-BFE2BC9818DD}" dt="2025-03-06T15:50:16.535" v="3479" actId="14100"/>
          <ac:spMkLst>
            <pc:docMk/>
            <pc:sldMk cId="3655616037" sldId="334"/>
            <ac:spMk id="6" creationId="{F7C4CA2B-25CF-8E17-6E33-6BA20A0F230C}"/>
          </ac:spMkLst>
        </pc:spChg>
        <pc:spChg chg="add mod">
          <ac:chgData name="Elena Roel Herranz" userId="9ded2bb3-ac88-4932-90da-2a2117ad7285" providerId="ADAL" clId="{6711B384-8068-4406-A16D-BFE2BC9818DD}" dt="2025-03-06T15:50:22.939" v="3482" actId="14100"/>
          <ac:spMkLst>
            <pc:docMk/>
            <pc:sldMk cId="3655616037" sldId="334"/>
            <ac:spMk id="7" creationId="{15615217-8022-3797-BC1F-9771D87A089A}"/>
          </ac:spMkLst>
        </pc:spChg>
        <pc:spChg chg="add mod">
          <ac:chgData name="Elena Roel Herranz" userId="9ded2bb3-ac88-4932-90da-2a2117ad7285" providerId="ADAL" clId="{6711B384-8068-4406-A16D-BFE2BC9818DD}" dt="2025-03-06T15:50:26.982" v="3485" actId="14100"/>
          <ac:spMkLst>
            <pc:docMk/>
            <pc:sldMk cId="3655616037" sldId="334"/>
            <ac:spMk id="8" creationId="{74A13FE4-12FE-3B61-D2AE-C950213EB274}"/>
          </ac:spMkLst>
        </pc:spChg>
        <pc:spChg chg="add mod">
          <ac:chgData name="Elena Roel Herranz" userId="9ded2bb3-ac88-4932-90da-2a2117ad7285" providerId="ADAL" clId="{6711B384-8068-4406-A16D-BFE2BC9818DD}" dt="2025-03-06T15:56:39.568" v="3710" actId="14100"/>
          <ac:spMkLst>
            <pc:docMk/>
            <pc:sldMk cId="3655616037" sldId="334"/>
            <ac:spMk id="9" creationId="{546CD3CA-9E29-6571-CC09-004C1CD57300}"/>
          </ac:spMkLst>
        </pc:spChg>
        <pc:spChg chg="mod">
          <ac:chgData name="Elena Roel Herranz" userId="9ded2bb3-ac88-4932-90da-2a2117ad7285" providerId="ADAL" clId="{6711B384-8068-4406-A16D-BFE2BC9818DD}" dt="2025-03-06T15:50:08.255" v="3476" actId="14100"/>
          <ac:spMkLst>
            <pc:docMk/>
            <pc:sldMk cId="3655616037" sldId="334"/>
            <ac:spMk id="10" creationId="{751DA86D-D992-1A78-7549-368A3A833B0D}"/>
          </ac:spMkLst>
        </pc:spChg>
        <pc:picChg chg="add mod ord">
          <ac:chgData name="Elena Roel Herranz" userId="9ded2bb3-ac88-4932-90da-2a2117ad7285" providerId="ADAL" clId="{6711B384-8068-4406-A16D-BFE2BC9818DD}" dt="2025-03-06T15:49:59.764" v="3473" actId="167"/>
          <ac:picMkLst>
            <pc:docMk/>
            <pc:sldMk cId="3655616037" sldId="334"/>
            <ac:picMk id="5" creationId="{2863E6FA-371E-AA4A-39A6-5A205295DE9E}"/>
          </ac:picMkLst>
        </pc:picChg>
        <pc:picChg chg="del">
          <ac:chgData name="Elena Roel Herranz" userId="9ded2bb3-ac88-4932-90da-2a2117ad7285" providerId="ADAL" clId="{6711B384-8068-4406-A16D-BFE2BC9818DD}" dt="2025-03-06T15:48:43.168" v="3469" actId="478"/>
          <ac:picMkLst>
            <pc:docMk/>
            <pc:sldMk cId="3655616037" sldId="334"/>
            <ac:picMk id="11" creationId="{1B46C478-C300-AC53-1AA4-EE159DD993C8}"/>
          </ac:picMkLst>
        </pc:picChg>
      </pc:sldChg>
      <pc:sldChg chg="addSp delSp modSp add mod">
        <pc:chgData name="Elena Roel Herranz" userId="9ded2bb3-ac88-4932-90da-2a2117ad7285" providerId="ADAL" clId="{6711B384-8068-4406-A16D-BFE2BC9818DD}" dt="2025-03-06T15:52:13.987" v="3511" actId="1076"/>
        <pc:sldMkLst>
          <pc:docMk/>
          <pc:sldMk cId="3071691700" sldId="335"/>
        </pc:sldMkLst>
        <pc:spChg chg="del">
          <ac:chgData name="Elena Roel Herranz" userId="9ded2bb3-ac88-4932-90da-2a2117ad7285" providerId="ADAL" clId="{6711B384-8068-4406-A16D-BFE2BC9818DD}" dt="2025-03-06T15:51:54.010" v="3506" actId="478"/>
          <ac:spMkLst>
            <pc:docMk/>
            <pc:sldMk cId="3071691700" sldId="335"/>
            <ac:spMk id="3" creationId="{C89DB2EA-9954-D152-A27B-889C1187B76E}"/>
          </ac:spMkLst>
        </pc:spChg>
        <pc:spChg chg="del">
          <ac:chgData name="Elena Roel Herranz" userId="9ded2bb3-ac88-4932-90da-2a2117ad7285" providerId="ADAL" clId="{6711B384-8068-4406-A16D-BFE2BC9818DD}" dt="2025-03-06T15:51:54.010" v="3506" actId="478"/>
          <ac:spMkLst>
            <pc:docMk/>
            <pc:sldMk cId="3071691700" sldId="335"/>
            <ac:spMk id="6" creationId="{0FF3D30C-A0E5-718C-A7C2-D2C5AA641C0B}"/>
          </ac:spMkLst>
        </pc:spChg>
        <pc:spChg chg="del">
          <ac:chgData name="Elena Roel Herranz" userId="9ded2bb3-ac88-4932-90da-2a2117ad7285" providerId="ADAL" clId="{6711B384-8068-4406-A16D-BFE2BC9818DD}" dt="2025-03-06T15:51:54.010" v="3506" actId="478"/>
          <ac:spMkLst>
            <pc:docMk/>
            <pc:sldMk cId="3071691700" sldId="335"/>
            <ac:spMk id="7" creationId="{C40CD942-3632-FD83-075F-D53FB498885D}"/>
          </ac:spMkLst>
        </pc:spChg>
        <pc:spChg chg="del">
          <ac:chgData name="Elena Roel Herranz" userId="9ded2bb3-ac88-4932-90da-2a2117ad7285" providerId="ADAL" clId="{6711B384-8068-4406-A16D-BFE2BC9818DD}" dt="2025-03-06T15:51:54.010" v="3506" actId="478"/>
          <ac:spMkLst>
            <pc:docMk/>
            <pc:sldMk cId="3071691700" sldId="335"/>
            <ac:spMk id="8" creationId="{77E4D9D5-334B-0654-6315-EC5212B99DAC}"/>
          </ac:spMkLst>
        </pc:spChg>
        <pc:spChg chg="del">
          <ac:chgData name="Elena Roel Herranz" userId="9ded2bb3-ac88-4932-90da-2a2117ad7285" providerId="ADAL" clId="{6711B384-8068-4406-A16D-BFE2BC9818DD}" dt="2025-03-06T15:51:54.010" v="3506" actId="478"/>
          <ac:spMkLst>
            <pc:docMk/>
            <pc:sldMk cId="3071691700" sldId="335"/>
            <ac:spMk id="10" creationId="{F1F36B35-F7B0-2861-6589-5682E10338D6}"/>
          </ac:spMkLst>
        </pc:spChg>
        <pc:picChg chg="del">
          <ac:chgData name="Elena Roel Herranz" userId="9ded2bb3-ac88-4932-90da-2a2117ad7285" providerId="ADAL" clId="{6711B384-8068-4406-A16D-BFE2BC9818DD}" dt="2025-03-06T15:51:51.480" v="3505" actId="478"/>
          <ac:picMkLst>
            <pc:docMk/>
            <pc:sldMk cId="3071691700" sldId="335"/>
            <ac:picMk id="5" creationId="{99E0568E-ADCE-EC08-8C21-EEA85554F209}"/>
          </ac:picMkLst>
        </pc:picChg>
        <pc:picChg chg="add mod modCrop">
          <ac:chgData name="Elena Roel Herranz" userId="9ded2bb3-ac88-4932-90da-2a2117ad7285" providerId="ADAL" clId="{6711B384-8068-4406-A16D-BFE2BC9818DD}" dt="2025-03-06T15:52:13.987" v="3511" actId="1076"/>
          <ac:picMkLst>
            <pc:docMk/>
            <pc:sldMk cId="3071691700" sldId="335"/>
            <ac:picMk id="9" creationId="{79E8A699-40EB-A470-0809-C3B0F06A6404}"/>
          </ac:picMkLst>
        </pc:picChg>
      </pc:sldChg>
      <pc:sldChg chg="addSp delSp modSp add mod">
        <pc:chgData name="Elena Roel Herranz" userId="9ded2bb3-ac88-4932-90da-2a2117ad7285" providerId="ADAL" clId="{6711B384-8068-4406-A16D-BFE2BC9818DD}" dt="2025-03-06T15:57:46.076" v="3896" actId="20577"/>
        <pc:sldMkLst>
          <pc:docMk/>
          <pc:sldMk cId="3737093667" sldId="336"/>
        </pc:sldMkLst>
        <pc:spChg chg="mod">
          <ac:chgData name="Elena Roel Herranz" userId="9ded2bb3-ac88-4932-90da-2a2117ad7285" providerId="ADAL" clId="{6711B384-8068-4406-A16D-BFE2BC9818DD}" dt="2025-03-06T15:55:42.482" v="3617" actId="20577"/>
          <ac:spMkLst>
            <pc:docMk/>
            <pc:sldMk cId="3737093667" sldId="336"/>
            <ac:spMk id="2" creationId="{76788CE2-54F2-B03F-E34A-55949B2A213A}"/>
          </ac:spMkLst>
        </pc:spChg>
        <pc:spChg chg="mod">
          <ac:chgData name="Elena Roel Herranz" userId="9ded2bb3-ac88-4932-90da-2a2117ad7285" providerId="ADAL" clId="{6711B384-8068-4406-A16D-BFE2BC9818DD}" dt="2025-03-06T15:57:00.824" v="3715" actId="1076"/>
          <ac:spMkLst>
            <pc:docMk/>
            <pc:sldMk cId="3737093667" sldId="336"/>
            <ac:spMk id="3" creationId="{6639FD83-BF7D-3ABE-B6DF-EE536B2C315C}"/>
          </ac:spMkLst>
        </pc:spChg>
        <pc:spChg chg="del">
          <ac:chgData name="Elena Roel Herranz" userId="9ded2bb3-ac88-4932-90da-2a2117ad7285" providerId="ADAL" clId="{6711B384-8068-4406-A16D-BFE2BC9818DD}" dt="2025-03-06T15:54:02.003" v="3521" actId="478"/>
          <ac:spMkLst>
            <pc:docMk/>
            <pc:sldMk cId="3737093667" sldId="336"/>
            <ac:spMk id="6" creationId="{BD5CE446-B019-D9F9-EF9C-ECE1AF29EE60}"/>
          </ac:spMkLst>
        </pc:spChg>
        <pc:spChg chg="del">
          <ac:chgData name="Elena Roel Herranz" userId="9ded2bb3-ac88-4932-90da-2a2117ad7285" providerId="ADAL" clId="{6711B384-8068-4406-A16D-BFE2BC9818DD}" dt="2025-03-06T15:54:03.857" v="3523" actId="478"/>
          <ac:spMkLst>
            <pc:docMk/>
            <pc:sldMk cId="3737093667" sldId="336"/>
            <ac:spMk id="7" creationId="{85FAA9E9-50F2-CEC8-81A6-98C2DE54B73B}"/>
          </ac:spMkLst>
        </pc:spChg>
        <pc:spChg chg="del">
          <ac:chgData name="Elena Roel Herranz" userId="9ded2bb3-ac88-4932-90da-2a2117ad7285" providerId="ADAL" clId="{6711B384-8068-4406-A16D-BFE2BC9818DD}" dt="2025-03-06T15:54:03.225" v="3522" actId="478"/>
          <ac:spMkLst>
            <pc:docMk/>
            <pc:sldMk cId="3737093667" sldId="336"/>
            <ac:spMk id="8" creationId="{7969E8C2-9D9F-54BD-9CFD-F04A9D307A23}"/>
          </ac:spMkLst>
        </pc:spChg>
        <pc:spChg chg="mod">
          <ac:chgData name="Elena Roel Herranz" userId="9ded2bb3-ac88-4932-90da-2a2117ad7285" providerId="ADAL" clId="{6711B384-8068-4406-A16D-BFE2BC9818DD}" dt="2025-03-06T15:57:00.824" v="3715" actId="1076"/>
          <ac:spMkLst>
            <pc:docMk/>
            <pc:sldMk cId="3737093667" sldId="336"/>
            <ac:spMk id="10" creationId="{ECF38D81-0A75-8673-4CB3-C1A3E30E1330}"/>
          </ac:spMkLst>
        </pc:spChg>
        <pc:spChg chg="add mod">
          <ac:chgData name="Elena Roel Herranz" userId="9ded2bb3-ac88-4932-90da-2a2117ad7285" providerId="ADAL" clId="{6711B384-8068-4406-A16D-BFE2BC9818DD}" dt="2025-03-06T15:57:46.076" v="3896" actId="20577"/>
          <ac:spMkLst>
            <pc:docMk/>
            <pc:sldMk cId="3737093667" sldId="336"/>
            <ac:spMk id="11" creationId="{9FAC1555-E8B1-DC31-04C5-6254C8B88772}"/>
          </ac:spMkLst>
        </pc:spChg>
        <pc:picChg chg="del">
          <ac:chgData name="Elena Roel Herranz" userId="9ded2bb3-ac88-4932-90da-2a2117ad7285" providerId="ADAL" clId="{6711B384-8068-4406-A16D-BFE2BC9818DD}" dt="2025-03-06T15:53:39.951" v="3513" actId="478"/>
          <ac:picMkLst>
            <pc:docMk/>
            <pc:sldMk cId="3737093667" sldId="336"/>
            <ac:picMk id="5" creationId="{2B16F952-7D7F-6B3F-128D-45548F1C65FF}"/>
          </ac:picMkLst>
        </pc:picChg>
        <pc:picChg chg="add mod ord">
          <ac:chgData name="Elena Roel Herranz" userId="9ded2bb3-ac88-4932-90da-2a2117ad7285" providerId="ADAL" clId="{6711B384-8068-4406-A16D-BFE2BC9818DD}" dt="2025-03-06T15:57:00.824" v="3715" actId="1076"/>
          <ac:picMkLst>
            <pc:docMk/>
            <pc:sldMk cId="3737093667" sldId="336"/>
            <ac:picMk id="9" creationId="{B4727425-4F23-3A89-1138-FAE3D1AE6774}"/>
          </ac:picMkLst>
        </pc:picChg>
      </pc:sldChg>
      <pc:sldChg chg="addSp delSp modSp add mod">
        <pc:chgData name="Elena Roel Herranz" userId="9ded2bb3-ac88-4932-90da-2a2117ad7285" providerId="ADAL" clId="{6711B384-8068-4406-A16D-BFE2BC9818DD}" dt="2025-03-06T15:58:14.721" v="3923" actId="20577"/>
        <pc:sldMkLst>
          <pc:docMk/>
          <pc:sldMk cId="1108662632" sldId="337"/>
        </pc:sldMkLst>
        <pc:spChg chg="mod">
          <ac:chgData name="Elena Roel Herranz" userId="9ded2bb3-ac88-4932-90da-2a2117ad7285" providerId="ADAL" clId="{6711B384-8068-4406-A16D-BFE2BC9818DD}" dt="2025-03-06T15:58:14.721" v="3923" actId="20577"/>
          <ac:spMkLst>
            <pc:docMk/>
            <pc:sldMk cId="1108662632" sldId="337"/>
            <ac:spMk id="2" creationId="{7EE9791B-C013-CA2D-E23B-F1603901FBF9}"/>
          </ac:spMkLst>
        </pc:spChg>
        <pc:spChg chg="mod">
          <ac:chgData name="Elena Roel Herranz" userId="9ded2bb3-ac88-4932-90da-2a2117ad7285" providerId="ADAL" clId="{6711B384-8068-4406-A16D-BFE2BC9818DD}" dt="2025-03-06T15:57:59.200" v="3899" actId="1076"/>
          <ac:spMkLst>
            <pc:docMk/>
            <pc:sldMk cId="1108662632" sldId="337"/>
            <ac:spMk id="3" creationId="{5A9AE9D6-1946-6FAE-1E03-AC9C0686FD09}"/>
          </ac:spMkLst>
        </pc:spChg>
        <pc:spChg chg="add mod">
          <ac:chgData name="Elena Roel Herranz" userId="9ded2bb3-ac88-4932-90da-2a2117ad7285" providerId="ADAL" clId="{6711B384-8068-4406-A16D-BFE2BC9818DD}" dt="2025-03-06T15:55:33.312" v="3596" actId="20577"/>
          <ac:spMkLst>
            <pc:docMk/>
            <pc:sldMk cId="1108662632" sldId="337"/>
            <ac:spMk id="6" creationId="{7C42B9AD-5C32-9164-4EE2-0C054CA4AEAB}"/>
          </ac:spMkLst>
        </pc:spChg>
        <pc:spChg chg="del mod">
          <ac:chgData name="Elena Roel Herranz" userId="9ded2bb3-ac88-4932-90da-2a2117ad7285" providerId="ADAL" clId="{6711B384-8068-4406-A16D-BFE2BC9818DD}" dt="2025-03-06T15:58:04.832" v="3901" actId="478"/>
          <ac:spMkLst>
            <pc:docMk/>
            <pc:sldMk cId="1108662632" sldId="337"/>
            <ac:spMk id="10" creationId="{521D4BE1-990F-B343-8E3E-38E99DC59E56}"/>
          </ac:spMkLst>
        </pc:spChg>
        <pc:picChg chg="add mod ord">
          <ac:chgData name="Elena Roel Herranz" userId="9ded2bb3-ac88-4932-90da-2a2117ad7285" providerId="ADAL" clId="{6711B384-8068-4406-A16D-BFE2BC9818DD}" dt="2025-03-06T15:57:56.641" v="3898" actId="167"/>
          <ac:picMkLst>
            <pc:docMk/>
            <pc:sldMk cId="1108662632" sldId="337"/>
            <ac:picMk id="5" creationId="{35336692-B278-38AA-ADEC-2C1F2D8BF28A}"/>
          </ac:picMkLst>
        </pc:picChg>
        <pc:picChg chg="del">
          <ac:chgData name="Elena Roel Herranz" userId="9ded2bb3-ac88-4932-90da-2a2117ad7285" providerId="ADAL" clId="{6711B384-8068-4406-A16D-BFE2BC9818DD}" dt="2025-03-06T15:55:03.247" v="3525" actId="478"/>
          <ac:picMkLst>
            <pc:docMk/>
            <pc:sldMk cId="1108662632" sldId="337"/>
            <ac:picMk id="9" creationId="{BB9D9823-B443-5F0B-9625-74D233EA02A8}"/>
          </ac:picMkLst>
        </pc:picChg>
      </pc:sldChg>
      <pc:sldChg chg="addSp delSp modSp add mod">
        <pc:chgData name="Elena Roel Herranz" userId="9ded2bb3-ac88-4932-90da-2a2117ad7285" providerId="ADAL" clId="{6711B384-8068-4406-A16D-BFE2BC9818DD}" dt="2025-03-06T16:00:57.224" v="4048" actId="1076"/>
        <pc:sldMkLst>
          <pc:docMk/>
          <pc:sldMk cId="2857166334" sldId="338"/>
        </pc:sldMkLst>
        <pc:spChg chg="mod">
          <ac:chgData name="Elena Roel Herranz" userId="9ded2bb3-ac88-4932-90da-2a2117ad7285" providerId="ADAL" clId="{6711B384-8068-4406-A16D-BFE2BC9818DD}" dt="2025-03-06T15:58:22.428" v="3937" actId="20577"/>
          <ac:spMkLst>
            <pc:docMk/>
            <pc:sldMk cId="2857166334" sldId="338"/>
            <ac:spMk id="2" creationId="{2B827CB9-1DF2-8C1D-A2B7-534D1EB952DC}"/>
          </ac:spMkLst>
        </pc:spChg>
        <pc:spChg chg="mod">
          <ac:chgData name="Elena Roel Herranz" userId="9ded2bb3-ac88-4932-90da-2a2117ad7285" providerId="ADAL" clId="{6711B384-8068-4406-A16D-BFE2BC9818DD}" dt="2025-03-06T16:00:51.029" v="4046" actId="1036"/>
          <ac:spMkLst>
            <pc:docMk/>
            <pc:sldMk cId="2857166334" sldId="338"/>
            <ac:spMk id="3" creationId="{B644EF45-D8AC-734C-C255-CD6362B1A5CB}"/>
          </ac:spMkLst>
        </pc:spChg>
        <pc:spChg chg="mod">
          <ac:chgData name="Elena Roel Herranz" userId="9ded2bb3-ac88-4932-90da-2a2117ad7285" providerId="ADAL" clId="{6711B384-8068-4406-A16D-BFE2BC9818DD}" dt="2025-03-06T16:00:27.443" v="4038" actId="14100"/>
          <ac:spMkLst>
            <pc:docMk/>
            <pc:sldMk cId="2857166334" sldId="338"/>
            <ac:spMk id="6" creationId="{90025155-4C18-E862-AB0F-55FF440062E3}"/>
          </ac:spMkLst>
        </pc:spChg>
        <pc:spChg chg="add mod">
          <ac:chgData name="Elena Roel Herranz" userId="9ded2bb3-ac88-4932-90da-2a2117ad7285" providerId="ADAL" clId="{6711B384-8068-4406-A16D-BFE2BC9818DD}" dt="2025-03-06T16:00:57.224" v="4048" actId="1076"/>
          <ac:spMkLst>
            <pc:docMk/>
            <pc:sldMk cId="2857166334" sldId="338"/>
            <ac:spMk id="8" creationId="{849FBB30-7E01-FD01-499A-8E12D6DD599F}"/>
          </ac:spMkLst>
        </pc:spChg>
        <pc:picChg chg="del">
          <ac:chgData name="Elena Roel Herranz" userId="9ded2bb3-ac88-4932-90da-2a2117ad7285" providerId="ADAL" clId="{6711B384-8068-4406-A16D-BFE2BC9818DD}" dt="2025-03-06T16:00:03.374" v="3938" actId="478"/>
          <ac:picMkLst>
            <pc:docMk/>
            <pc:sldMk cId="2857166334" sldId="338"/>
            <ac:picMk id="5" creationId="{0CAE1591-BF1E-B960-9253-ECACB619D2D0}"/>
          </ac:picMkLst>
        </pc:picChg>
        <pc:picChg chg="add mod ord">
          <ac:chgData name="Elena Roel Herranz" userId="9ded2bb3-ac88-4932-90da-2a2117ad7285" providerId="ADAL" clId="{6711B384-8068-4406-A16D-BFE2BC9818DD}" dt="2025-03-06T16:00:46.089" v="4042" actId="1076"/>
          <ac:picMkLst>
            <pc:docMk/>
            <pc:sldMk cId="2857166334" sldId="338"/>
            <ac:picMk id="7" creationId="{05BA0E76-9054-45F3-C5EB-CB596E935052}"/>
          </ac:picMkLst>
        </pc:picChg>
      </pc:sldChg>
      <pc:sldChg chg="add del">
        <pc:chgData name="Elena Roel Herranz" userId="9ded2bb3-ac88-4932-90da-2a2117ad7285" providerId="ADAL" clId="{6711B384-8068-4406-A16D-BFE2BC9818DD}" dt="2025-03-06T15:55:04.613" v="3527"/>
        <pc:sldMkLst>
          <pc:docMk/>
          <pc:sldMk cId="3551075380" sldId="338"/>
        </pc:sldMkLst>
      </pc:sldChg>
      <pc:sldChg chg="addSp delSp modSp add mod ord">
        <pc:chgData name="Elena Roel Herranz" userId="9ded2bb3-ac88-4932-90da-2a2117ad7285" providerId="ADAL" clId="{6711B384-8068-4406-A16D-BFE2BC9818DD}" dt="2025-03-07T09:07:34.689" v="5259" actId="5793"/>
        <pc:sldMkLst>
          <pc:docMk/>
          <pc:sldMk cId="384572438" sldId="339"/>
        </pc:sldMkLst>
        <pc:spChg chg="mod">
          <ac:chgData name="Elena Roel Herranz" userId="9ded2bb3-ac88-4932-90da-2a2117ad7285" providerId="ADAL" clId="{6711B384-8068-4406-A16D-BFE2BC9818DD}" dt="2025-03-06T16:01:16.149" v="4066" actId="20577"/>
          <ac:spMkLst>
            <pc:docMk/>
            <pc:sldMk cId="384572438" sldId="339"/>
            <ac:spMk id="2" creationId="{510F06E0-0928-B9B6-3BDE-A70F10B70250}"/>
          </ac:spMkLst>
        </pc:spChg>
        <pc:spChg chg="mod">
          <ac:chgData name="Elena Roel Herranz" userId="9ded2bb3-ac88-4932-90da-2a2117ad7285" providerId="ADAL" clId="{6711B384-8068-4406-A16D-BFE2BC9818DD}" dt="2025-03-07T09:06:48.906" v="5146" actId="1076"/>
          <ac:spMkLst>
            <pc:docMk/>
            <pc:sldMk cId="384572438" sldId="339"/>
            <ac:spMk id="3" creationId="{F082AC44-08BF-1F0E-B603-015BC195BFAA}"/>
          </ac:spMkLst>
        </pc:spChg>
        <pc:spChg chg="mod">
          <ac:chgData name="Elena Roel Herranz" userId="9ded2bb3-ac88-4932-90da-2a2117ad7285" providerId="ADAL" clId="{6711B384-8068-4406-A16D-BFE2BC9818DD}" dt="2025-03-07T09:07:34.689" v="5259" actId="5793"/>
          <ac:spMkLst>
            <pc:docMk/>
            <pc:sldMk cId="384572438" sldId="339"/>
            <ac:spMk id="6" creationId="{43DB99DB-F7AC-1CE0-9033-3B42CD68ADD4}"/>
          </ac:spMkLst>
        </pc:spChg>
        <pc:spChg chg="del mod">
          <ac:chgData name="Elena Roel Herranz" userId="9ded2bb3-ac88-4932-90da-2a2117ad7285" providerId="ADAL" clId="{6711B384-8068-4406-A16D-BFE2BC9818DD}" dt="2025-03-07T09:06:55.405" v="5148" actId="478"/>
          <ac:spMkLst>
            <pc:docMk/>
            <pc:sldMk cId="384572438" sldId="339"/>
            <ac:spMk id="8" creationId="{C1A69740-CFBF-9EF2-BAB5-3BB8D864277C}"/>
          </ac:spMkLst>
        </pc:spChg>
        <pc:picChg chg="add del mod">
          <ac:chgData name="Elena Roel Herranz" userId="9ded2bb3-ac88-4932-90da-2a2117ad7285" providerId="ADAL" clId="{6711B384-8068-4406-A16D-BFE2BC9818DD}" dt="2025-03-07T09:06:32.722" v="5140" actId="478"/>
          <ac:picMkLst>
            <pc:docMk/>
            <pc:sldMk cId="384572438" sldId="339"/>
            <ac:picMk id="5" creationId="{9B6A874B-8647-F881-DB45-23946353FF9B}"/>
          </ac:picMkLst>
        </pc:picChg>
        <pc:picChg chg="del">
          <ac:chgData name="Elena Roel Herranz" userId="9ded2bb3-ac88-4932-90da-2a2117ad7285" providerId="ADAL" clId="{6711B384-8068-4406-A16D-BFE2BC9818DD}" dt="2025-03-06T16:01:02.851" v="4050" actId="478"/>
          <ac:picMkLst>
            <pc:docMk/>
            <pc:sldMk cId="384572438" sldId="339"/>
            <ac:picMk id="7" creationId="{7357971D-9088-5222-AE70-4FB018F46252}"/>
          </ac:picMkLst>
        </pc:picChg>
        <pc:picChg chg="add mod ord">
          <ac:chgData name="Elena Roel Herranz" userId="9ded2bb3-ac88-4932-90da-2a2117ad7285" providerId="ADAL" clId="{6711B384-8068-4406-A16D-BFE2BC9818DD}" dt="2025-03-07T09:06:45.826" v="5145" actId="167"/>
          <ac:picMkLst>
            <pc:docMk/>
            <pc:sldMk cId="384572438" sldId="339"/>
            <ac:picMk id="9" creationId="{08CC3740-E205-3E5F-BAD5-080891BC97D4}"/>
          </ac:picMkLst>
        </pc:picChg>
      </pc:sldChg>
      <pc:sldChg chg="modSp new del mod">
        <pc:chgData name="Elena Roel Herranz" userId="9ded2bb3-ac88-4932-90da-2a2117ad7285" providerId="ADAL" clId="{6711B384-8068-4406-A16D-BFE2BC9818DD}" dt="2025-03-06T16:15:42.417" v="4121" actId="2696"/>
        <pc:sldMkLst>
          <pc:docMk/>
          <pc:sldMk cId="1890835750" sldId="340"/>
        </pc:sldMkLst>
        <pc:spChg chg="mod">
          <ac:chgData name="Elena Roel Herranz" userId="9ded2bb3-ac88-4932-90da-2a2117ad7285" providerId="ADAL" clId="{6711B384-8068-4406-A16D-BFE2BC9818DD}" dt="2025-03-06T16:02:30.223" v="4093" actId="113"/>
          <ac:spMkLst>
            <pc:docMk/>
            <pc:sldMk cId="1890835750" sldId="340"/>
            <ac:spMk id="2" creationId="{090AB679-3595-E421-9247-F4E9AA74F435}"/>
          </ac:spMkLst>
        </pc:spChg>
      </pc:sldChg>
      <pc:sldChg chg="addSp delSp modSp add mod">
        <pc:chgData name="Elena Roel Herranz" userId="9ded2bb3-ac88-4932-90da-2a2117ad7285" providerId="ADAL" clId="{6711B384-8068-4406-A16D-BFE2BC9818DD}" dt="2025-03-07T09:19:40.149" v="6214" actId="1076"/>
        <pc:sldMkLst>
          <pc:docMk/>
          <pc:sldMk cId="2235919567" sldId="340"/>
        </pc:sldMkLst>
        <pc:spChg chg="mod">
          <ac:chgData name="Elena Roel Herranz" userId="9ded2bb3-ac88-4932-90da-2a2117ad7285" providerId="ADAL" clId="{6711B384-8068-4406-A16D-BFE2BC9818DD}" dt="2025-03-07T08:41:24.284" v="4297" actId="20577"/>
          <ac:spMkLst>
            <pc:docMk/>
            <pc:sldMk cId="2235919567" sldId="340"/>
            <ac:spMk id="2" creationId="{090AB679-3595-E421-9247-F4E9AA74F435}"/>
          </ac:spMkLst>
        </pc:spChg>
        <pc:spChg chg="add mod">
          <ac:chgData name="Elena Roel Herranz" userId="9ded2bb3-ac88-4932-90da-2a2117ad7285" providerId="ADAL" clId="{6711B384-8068-4406-A16D-BFE2BC9818DD}" dt="2025-03-07T09:19:37.033" v="6213" actId="20577"/>
          <ac:spMkLst>
            <pc:docMk/>
            <pc:sldMk cId="2235919567" sldId="340"/>
            <ac:spMk id="3" creationId="{E1E97239-9EEE-CDD5-7485-93F7E64EFD04}"/>
          </ac:spMkLst>
        </pc:spChg>
        <pc:spChg chg="add del mod">
          <ac:chgData name="Elena Roel Herranz" userId="9ded2bb3-ac88-4932-90da-2a2117ad7285" providerId="ADAL" clId="{6711B384-8068-4406-A16D-BFE2BC9818DD}" dt="2025-03-07T09:17:23.850" v="6087" actId="478"/>
          <ac:spMkLst>
            <pc:docMk/>
            <pc:sldMk cId="2235919567" sldId="340"/>
            <ac:spMk id="5" creationId="{6EBA39E4-0AEB-2F47-FA1E-B6B5217B9C55}"/>
          </ac:spMkLst>
        </pc:spChg>
        <pc:spChg chg="add mod">
          <ac:chgData name="Elena Roel Herranz" userId="9ded2bb3-ac88-4932-90da-2a2117ad7285" providerId="ADAL" clId="{6711B384-8068-4406-A16D-BFE2BC9818DD}" dt="2025-03-07T09:19:40.149" v="6214" actId="1076"/>
          <ac:spMkLst>
            <pc:docMk/>
            <pc:sldMk cId="2235919567" sldId="340"/>
            <ac:spMk id="7" creationId="{1B35B19C-D14D-1E10-B4BD-41CE5C0CC22F}"/>
          </ac:spMkLst>
        </pc:spChg>
      </pc:sldChg>
      <pc:sldChg chg="addSp delSp modSp add mod">
        <pc:chgData name="Elena Roel Herranz" userId="9ded2bb3-ac88-4932-90da-2a2117ad7285" providerId="ADAL" clId="{6711B384-8068-4406-A16D-BFE2BC9818DD}" dt="2025-03-07T09:09:51.534" v="5421" actId="20577"/>
        <pc:sldMkLst>
          <pc:docMk/>
          <pc:sldMk cId="3282627098" sldId="341"/>
        </pc:sldMkLst>
        <pc:spChg chg="mod">
          <ac:chgData name="Elena Roel Herranz" userId="9ded2bb3-ac88-4932-90da-2a2117ad7285" providerId="ADAL" clId="{6711B384-8068-4406-A16D-BFE2BC9818DD}" dt="2025-03-06T16:16:13.033" v="4136" actId="6549"/>
          <ac:spMkLst>
            <pc:docMk/>
            <pc:sldMk cId="3282627098" sldId="341"/>
            <ac:spMk id="2" creationId="{7692A0B3-5ED9-1D40-CC7A-7CBD81C005CE}"/>
          </ac:spMkLst>
        </pc:spChg>
        <pc:spChg chg="mod">
          <ac:chgData name="Elena Roel Herranz" userId="9ded2bb3-ac88-4932-90da-2a2117ad7285" providerId="ADAL" clId="{6711B384-8068-4406-A16D-BFE2BC9818DD}" dt="2025-03-07T09:09:51.534" v="5421" actId="20577"/>
          <ac:spMkLst>
            <pc:docMk/>
            <pc:sldMk cId="3282627098" sldId="341"/>
            <ac:spMk id="6" creationId="{12E229F3-C98D-762B-4E57-D9F82117A523}"/>
          </ac:spMkLst>
        </pc:spChg>
        <pc:picChg chg="add mod">
          <ac:chgData name="Elena Roel Herranz" userId="9ded2bb3-ac88-4932-90da-2a2117ad7285" providerId="ADAL" clId="{6711B384-8068-4406-A16D-BFE2BC9818DD}" dt="2025-03-07T09:09:19.256" v="5264" actId="14100"/>
          <ac:picMkLst>
            <pc:docMk/>
            <pc:sldMk cId="3282627098" sldId="341"/>
            <ac:picMk id="5" creationId="{D7CB8817-E927-09D7-7AB7-794E07FA4068}"/>
          </ac:picMkLst>
        </pc:picChg>
        <pc:picChg chg="add del mod">
          <ac:chgData name="Elena Roel Herranz" userId="9ded2bb3-ac88-4932-90da-2a2117ad7285" providerId="ADAL" clId="{6711B384-8068-4406-A16D-BFE2BC9818DD}" dt="2025-03-07T09:09:22.408" v="5265" actId="478"/>
          <ac:picMkLst>
            <pc:docMk/>
            <pc:sldMk cId="3282627098" sldId="341"/>
            <ac:picMk id="7" creationId="{E053FBB6-9463-DBF3-F34D-1CC041AAFC36}"/>
          </ac:picMkLst>
        </pc:picChg>
      </pc:sldChg>
      <pc:sldChg chg="addSp modSp new del mod">
        <pc:chgData name="Elena Roel Herranz" userId="9ded2bb3-ac88-4932-90da-2a2117ad7285" providerId="ADAL" clId="{6711B384-8068-4406-A16D-BFE2BC9818DD}" dt="2025-03-07T08:45:20.088" v="4568" actId="47"/>
        <pc:sldMkLst>
          <pc:docMk/>
          <pc:sldMk cId="553495888" sldId="342"/>
        </pc:sldMkLst>
        <pc:spChg chg="add mod">
          <ac:chgData name="Elena Roel Herranz" userId="9ded2bb3-ac88-4932-90da-2a2117ad7285" providerId="ADAL" clId="{6711B384-8068-4406-A16D-BFE2BC9818DD}" dt="2025-03-07T08:44:28.450" v="4567" actId="1076"/>
          <ac:spMkLst>
            <pc:docMk/>
            <pc:sldMk cId="553495888" sldId="342"/>
            <ac:spMk id="4" creationId="{2F6105EC-F1BE-8CA5-5D5A-9198027A9827}"/>
          </ac:spMkLst>
        </pc:spChg>
      </pc:sldChg>
      <pc:sldChg chg="modSp add mod">
        <pc:chgData name="Elena Roel Herranz" userId="9ded2bb3-ac88-4932-90da-2a2117ad7285" providerId="ADAL" clId="{6711B384-8068-4406-A16D-BFE2BC9818DD}" dt="2025-03-07T09:19:43.857" v="6216" actId="20577"/>
        <pc:sldMkLst>
          <pc:docMk/>
          <pc:sldMk cId="2695583261" sldId="342"/>
        </pc:sldMkLst>
        <pc:spChg chg="mod">
          <ac:chgData name="Elena Roel Herranz" userId="9ded2bb3-ac88-4932-90da-2a2117ad7285" providerId="ADAL" clId="{6711B384-8068-4406-A16D-BFE2BC9818DD}" dt="2025-03-07T09:19:43.857" v="6216" actId="20577"/>
          <ac:spMkLst>
            <pc:docMk/>
            <pc:sldMk cId="2695583261" sldId="342"/>
            <ac:spMk id="3" creationId="{166162D7-8050-B49B-16ED-BE24AF22249C}"/>
          </ac:spMkLst>
        </pc:spChg>
      </pc:sldChg>
      <pc:sldChg chg="addSp modSp new mod">
        <pc:chgData name="Elena Roel Herranz" userId="9ded2bb3-ac88-4932-90da-2a2117ad7285" providerId="ADAL" clId="{6711B384-8068-4406-A16D-BFE2BC9818DD}" dt="2025-03-07T09:20:33.415" v="6222" actId="20577"/>
        <pc:sldMkLst>
          <pc:docMk/>
          <pc:sldMk cId="2625325250" sldId="343"/>
        </pc:sldMkLst>
        <pc:spChg chg="mod">
          <ac:chgData name="Elena Roel Herranz" userId="9ded2bb3-ac88-4932-90da-2a2117ad7285" providerId="ADAL" clId="{6711B384-8068-4406-A16D-BFE2BC9818DD}" dt="2025-03-07T08:46:48.626" v="4590"/>
          <ac:spMkLst>
            <pc:docMk/>
            <pc:sldMk cId="2625325250" sldId="343"/>
            <ac:spMk id="2" creationId="{5D605A26-BDE3-F346-CF1A-2697302E631E}"/>
          </ac:spMkLst>
        </pc:spChg>
        <pc:spChg chg="add mod">
          <ac:chgData name="Elena Roel Herranz" userId="9ded2bb3-ac88-4932-90da-2a2117ad7285" providerId="ADAL" clId="{6711B384-8068-4406-A16D-BFE2BC9818DD}" dt="2025-03-07T09:20:33.415" v="6222" actId="20577"/>
          <ac:spMkLst>
            <pc:docMk/>
            <pc:sldMk cId="2625325250" sldId="343"/>
            <ac:spMk id="4" creationId="{686540F7-C7C4-ED02-E97A-8FA1BA6F7B45}"/>
          </ac:spMkLst>
        </pc:spChg>
      </pc:sldChg>
      <pc:sldChg chg="addSp modSp add mod">
        <pc:chgData name="Elena Roel Herranz" userId="9ded2bb3-ac88-4932-90da-2a2117ad7285" providerId="ADAL" clId="{6711B384-8068-4406-A16D-BFE2BC9818DD}" dt="2025-03-07T08:56:50.994" v="5025" actId="20577"/>
        <pc:sldMkLst>
          <pc:docMk/>
          <pc:sldMk cId="2530757517" sldId="344"/>
        </pc:sldMkLst>
        <pc:spChg chg="add mod">
          <ac:chgData name="Elena Roel Herranz" userId="9ded2bb3-ac88-4932-90da-2a2117ad7285" providerId="ADAL" clId="{6711B384-8068-4406-A16D-BFE2BC9818DD}" dt="2025-03-07T08:47:53.409" v="4606" actId="207"/>
          <ac:spMkLst>
            <pc:docMk/>
            <pc:sldMk cId="2530757517" sldId="344"/>
            <ac:spMk id="3" creationId="{417C4502-5517-8B16-ADFA-6960A74E1FD4}"/>
          </ac:spMkLst>
        </pc:spChg>
        <pc:spChg chg="mod">
          <ac:chgData name="Elena Roel Herranz" userId="9ded2bb3-ac88-4932-90da-2a2117ad7285" providerId="ADAL" clId="{6711B384-8068-4406-A16D-BFE2BC9818DD}" dt="2025-03-07T08:47:59.912" v="4607" actId="14100"/>
          <ac:spMkLst>
            <pc:docMk/>
            <pc:sldMk cId="2530757517" sldId="344"/>
            <ac:spMk id="4" creationId="{2D8FDC49-E3D9-D453-48DD-ACF15954C40F}"/>
          </ac:spMkLst>
        </pc:spChg>
        <pc:spChg chg="add mod">
          <ac:chgData name="Elena Roel Herranz" userId="9ded2bb3-ac88-4932-90da-2a2117ad7285" providerId="ADAL" clId="{6711B384-8068-4406-A16D-BFE2BC9818DD}" dt="2025-03-07T08:56:50.994" v="5025" actId="20577"/>
          <ac:spMkLst>
            <pc:docMk/>
            <pc:sldMk cId="2530757517" sldId="344"/>
            <ac:spMk id="6" creationId="{EA38DFAB-0B7E-38A2-96BB-1A6C86C42B0F}"/>
          </ac:spMkLst>
        </pc:spChg>
      </pc:sldChg>
      <pc:sldChg chg="modSp add mod">
        <pc:chgData name="Elena Roel Herranz" userId="9ded2bb3-ac88-4932-90da-2a2117ad7285" providerId="ADAL" clId="{6711B384-8068-4406-A16D-BFE2BC9818DD}" dt="2025-03-07T08:56:43.563" v="5023" actId="403"/>
        <pc:sldMkLst>
          <pc:docMk/>
          <pc:sldMk cId="2811905457" sldId="345"/>
        </pc:sldMkLst>
        <pc:spChg chg="mod">
          <ac:chgData name="Elena Roel Herranz" userId="9ded2bb3-ac88-4932-90da-2a2117ad7285" providerId="ADAL" clId="{6711B384-8068-4406-A16D-BFE2BC9818DD}" dt="2025-03-07T08:50:52.603" v="4694" actId="14100"/>
          <ac:spMkLst>
            <pc:docMk/>
            <pc:sldMk cId="2811905457" sldId="345"/>
            <ac:spMk id="3" creationId="{583366DC-0425-BCF9-B26A-4F429605AC0A}"/>
          </ac:spMkLst>
        </pc:spChg>
        <pc:spChg chg="mod">
          <ac:chgData name="Elena Roel Herranz" userId="9ded2bb3-ac88-4932-90da-2a2117ad7285" providerId="ADAL" clId="{6711B384-8068-4406-A16D-BFE2BC9818DD}" dt="2025-03-07T08:56:43.563" v="5023" actId="403"/>
          <ac:spMkLst>
            <pc:docMk/>
            <pc:sldMk cId="2811905457" sldId="345"/>
            <ac:spMk id="6" creationId="{6749C12B-D525-0659-82E3-BE6B8E4359AE}"/>
          </ac:spMkLst>
        </pc:spChg>
      </pc:sldChg>
      <pc:sldChg chg="modSp add mod">
        <pc:chgData name="Elena Roel Herranz" userId="9ded2bb3-ac88-4932-90da-2a2117ad7285" providerId="ADAL" clId="{6711B384-8068-4406-A16D-BFE2BC9818DD}" dt="2025-03-07T08:57:13.937" v="5032" actId="6549"/>
        <pc:sldMkLst>
          <pc:docMk/>
          <pc:sldMk cId="4092512015" sldId="346"/>
        </pc:sldMkLst>
        <pc:spChg chg="mod">
          <ac:chgData name="Elena Roel Herranz" userId="9ded2bb3-ac88-4932-90da-2a2117ad7285" providerId="ADAL" clId="{6711B384-8068-4406-A16D-BFE2BC9818DD}" dt="2025-03-07T08:51:38.821" v="4778" actId="1076"/>
          <ac:spMkLst>
            <pc:docMk/>
            <pc:sldMk cId="4092512015" sldId="346"/>
            <ac:spMk id="3" creationId="{D5BFADFC-69EF-E2D4-5A49-25440E790EF9}"/>
          </ac:spMkLst>
        </pc:spChg>
        <pc:spChg chg="mod">
          <ac:chgData name="Elena Roel Herranz" userId="9ded2bb3-ac88-4932-90da-2a2117ad7285" providerId="ADAL" clId="{6711B384-8068-4406-A16D-BFE2BC9818DD}" dt="2025-03-07T08:57:13.937" v="5032" actId="6549"/>
          <ac:spMkLst>
            <pc:docMk/>
            <pc:sldMk cId="4092512015" sldId="346"/>
            <ac:spMk id="6" creationId="{705E219E-4A3A-B5FA-8054-7E954F07030C}"/>
          </ac:spMkLst>
        </pc:spChg>
      </pc:sldChg>
      <pc:sldChg chg="modSp add mod">
        <pc:chgData name="Elena Roel Herranz" userId="9ded2bb3-ac88-4932-90da-2a2117ad7285" providerId="ADAL" clId="{6711B384-8068-4406-A16D-BFE2BC9818DD}" dt="2025-03-07T08:57:24.155" v="5035" actId="14100"/>
        <pc:sldMkLst>
          <pc:docMk/>
          <pc:sldMk cId="1869448546" sldId="347"/>
        </pc:sldMkLst>
        <pc:spChg chg="mod">
          <ac:chgData name="Elena Roel Herranz" userId="9ded2bb3-ac88-4932-90da-2a2117ad7285" providerId="ADAL" clId="{6711B384-8068-4406-A16D-BFE2BC9818DD}" dt="2025-03-07T08:52:10.292" v="4897" actId="1036"/>
          <ac:spMkLst>
            <pc:docMk/>
            <pc:sldMk cId="1869448546" sldId="347"/>
            <ac:spMk id="3" creationId="{D84926D2-F774-B062-FB1D-BFA3C1DBEE15}"/>
          </ac:spMkLst>
        </pc:spChg>
        <pc:spChg chg="mod">
          <ac:chgData name="Elena Roel Herranz" userId="9ded2bb3-ac88-4932-90da-2a2117ad7285" providerId="ADAL" clId="{6711B384-8068-4406-A16D-BFE2BC9818DD}" dt="2025-03-07T08:57:24.155" v="5035" actId="14100"/>
          <ac:spMkLst>
            <pc:docMk/>
            <pc:sldMk cId="1869448546" sldId="347"/>
            <ac:spMk id="6" creationId="{35FA30A9-1E52-0EB4-B041-D81B0FA1EA82}"/>
          </ac:spMkLst>
        </pc:spChg>
      </pc:sldChg>
      <pc:sldChg chg="modSp add mod">
        <pc:chgData name="Elena Roel Herranz" userId="9ded2bb3-ac88-4932-90da-2a2117ad7285" providerId="ADAL" clId="{6711B384-8068-4406-A16D-BFE2BC9818DD}" dt="2025-03-07T08:57:29.501" v="5038" actId="14100"/>
        <pc:sldMkLst>
          <pc:docMk/>
          <pc:sldMk cId="3539932873" sldId="348"/>
        </pc:sldMkLst>
        <pc:spChg chg="mod">
          <ac:chgData name="Elena Roel Herranz" userId="9ded2bb3-ac88-4932-90da-2a2117ad7285" providerId="ADAL" clId="{6711B384-8068-4406-A16D-BFE2BC9818DD}" dt="2025-03-07T08:52:46.363" v="4954" actId="14100"/>
          <ac:spMkLst>
            <pc:docMk/>
            <pc:sldMk cId="3539932873" sldId="348"/>
            <ac:spMk id="3" creationId="{1E60F42F-D8F7-343D-2CD4-52BBE12A921C}"/>
          </ac:spMkLst>
        </pc:spChg>
        <pc:spChg chg="mod">
          <ac:chgData name="Elena Roel Herranz" userId="9ded2bb3-ac88-4932-90da-2a2117ad7285" providerId="ADAL" clId="{6711B384-8068-4406-A16D-BFE2BC9818DD}" dt="2025-03-07T08:57:29.501" v="5038" actId="14100"/>
          <ac:spMkLst>
            <pc:docMk/>
            <pc:sldMk cId="3539932873" sldId="348"/>
            <ac:spMk id="6" creationId="{A964DB6A-266E-FEBD-B031-595B545F4030}"/>
          </ac:spMkLst>
        </pc:spChg>
      </pc:sldChg>
      <pc:sldChg chg="add">
        <pc:chgData name="Elena Roel Herranz" userId="9ded2bb3-ac88-4932-90da-2a2117ad7285" providerId="ADAL" clId="{6711B384-8068-4406-A16D-BFE2BC9818DD}" dt="2025-03-07T09:04:06.927" v="5113"/>
        <pc:sldMkLst>
          <pc:docMk/>
          <pc:sldMk cId="1603467529" sldId="349"/>
        </pc:sldMkLst>
      </pc:sldChg>
      <pc:sldChg chg="addSp delSp modSp add mod">
        <pc:chgData name="Elena Roel Herranz" userId="9ded2bb3-ac88-4932-90da-2a2117ad7285" providerId="ADAL" clId="{6711B384-8068-4406-A16D-BFE2BC9818DD}" dt="2025-03-07T09:13:51.826" v="5609" actId="14100"/>
        <pc:sldMkLst>
          <pc:docMk/>
          <pc:sldMk cId="3623397166" sldId="350"/>
        </pc:sldMkLst>
        <pc:spChg chg="del">
          <ac:chgData name="Elena Roel Herranz" userId="9ded2bb3-ac88-4932-90da-2a2117ad7285" providerId="ADAL" clId="{6711B384-8068-4406-A16D-BFE2BC9818DD}" dt="2025-03-07T09:11:14.554" v="5425" actId="478"/>
          <ac:spMkLst>
            <pc:docMk/>
            <pc:sldMk cId="3623397166" sldId="350"/>
            <ac:spMk id="3" creationId="{EC65DD97-5AB0-DDDA-FCA6-5EA26C235960}"/>
          </ac:spMkLst>
        </pc:spChg>
        <pc:spChg chg="mod ord">
          <ac:chgData name="Elena Roel Herranz" userId="9ded2bb3-ac88-4932-90da-2a2117ad7285" providerId="ADAL" clId="{6711B384-8068-4406-A16D-BFE2BC9818DD}" dt="2025-03-07T09:13:51.826" v="5609" actId="14100"/>
          <ac:spMkLst>
            <pc:docMk/>
            <pc:sldMk cId="3623397166" sldId="350"/>
            <ac:spMk id="6" creationId="{EC409295-E5FD-BC4D-2FF0-D9D93850234A}"/>
          </ac:spMkLst>
        </pc:spChg>
        <pc:spChg chg="del mod">
          <ac:chgData name="Elena Roel Herranz" userId="9ded2bb3-ac88-4932-90da-2a2117ad7285" providerId="ADAL" clId="{6711B384-8068-4406-A16D-BFE2BC9818DD}" dt="2025-03-07T09:12:10.846" v="5535" actId="478"/>
          <ac:spMkLst>
            <pc:docMk/>
            <pc:sldMk cId="3623397166" sldId="350"/>
            <ac:spMk id="8" creationId="{3C7F5B42-E912-25A1-81D1-5C1D0B03EE52}"/>
          </ac:spMkLst>
        </pc:spChg>
        <pc:spChg chg="add mod">
          <ac:chgData name="Elena Roel Herranz" userId="9ded2bb3-ac88-4932-90da-2a2117ad7285" providerId="ADAL" clId="{6711B384-8068-4406-A16D-BFE2BC9818DD}" dt="2025-03-07T09:13:32.634" v="5604" actId="1076"/>
          <ac:spMkLst>
            <pc:docMk/>
            <pc:sldMk cId="3623397166" sldId="350"/>
            <ac:spMk id="10" creationId="{BCA37DA6-B47D-97C9-3022-E3703D5190CD}"/>
          </ac:spMkLst>
        </pc:spChg>
        <pc:spChg chg="add mod">
          <ac:chgData name="Elena Roel Herranz" userId="9ded2bb3-ac88-4932-90da-2a2117ad7285" providerId="ADAL" clId="{6711B384-8068-4406-A16D-BFE2BC9818DD}" dt="2025-03-07T09:13:28.953" v="5603" actId="1076"/>
          <ac:spMkLst>
            <pc:docMk/>
            <pc:sldMk cId="3623397166" sldId="350"/>
            <ac:spMk id="11" creationId="{640B8856-5470-8363-63FE-5F752E1B5F30}"/>
          </ac:spMkLst>
        </pc:spChg>
        <pc:picChg chg="del">
          <ac:chgData name="Elena Roel Herranz" userId="9ded2bb3-ac88-4932-90da-2a2117ad7285" providerId="ADAL" clId="{6711B384-8068-4406-A16D-BFE2BC9818DD}" dt="2025-03-07T09:11:12.337" v="5423" actId="478"/>
          <ac:picMkLst>
            <pc:docMk/>
            <pc:sldMk cId="3623397166" sldId="350"/>
            <ac:picMk id="5" creationId="{1C64341A-560B-BC36-BA2C-A1825FE1270D}"/>
          </ac:picMkLst>
        </pc:picChg>
        <pc:picChg chg="add mod modCrop">
          <ac:chgData name="Elena Roel Herranz" userId="9ded2bb3-ac88-4932-90da-2a2117ad7285" providerId="ADAL" clId="{6711B384-8068-4406-A16D-BFE2BC9818DD}" dt="2025-03-07T09:12:25.799" v="5541" actId="732"/>
          <ac:picMkLst>
            <pc:docMk/>
            <pc:sldMk cId="3623397166" sldId="350"/>
            <ac:picMk id="7" creationId="{E6CABD72-79B9-A289-DF8F-781E86DF8C63}"/>
          </ac:picMkLst>
        </pc:picChg>
      </pc:sldChg>
      <pc:sldMasterChg chg="new mod addSldLayout">
        <pc:chgData name="Elena Roel Herranz" userId="9ded2bb3-ac88-4932-90da-2a2117ad7285" providerId="ADAL" clId="{6711B384-8068-4406-A16D-BFE2BC9818DD}" dt="2025-03-06T15:06:23.907" v="2811" actId="6938"/>
        <pc:sldMasterMkLst>
          <pc:docMk/>
          <pc:sldMasterMk cId="2453047163" sldId="2147483739"/>
        </pc:sldMasterMkLst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1649123497" sldId="2147483740"/>
          </pc:sldLayoutMkLst>
        </pc:sldLayoutChg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1099542634" sldId="2147483741"/>
          </pc:sldLayoutMkLst>
        </pc:sldLayoutChg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3437462373" sldId="2147483742"/>
          </pc:sldLayoutMkLst>
        </pc:sldLayoutChg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1378356370" sldId="2147483743"/>
          </pc:sldLayoutMkLst>
        </pc:sldLayoutChg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2626140987" sldId="2147483744"/>
          </pc:sldLayoutMkLst>
        </pc:sldLayoutChg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2457788970" sldId="2147483745"/>
          </pc:sldLayoutMkLst>
        </pc:sldLayoutChg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2080364910" sldId="2147483746"/>
          </pc:sldLayoutMkLst>
        </pc:sldLayoutChg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4013005391" sldId="2147483747"/>
          </pc:sldLayoutMkLst>
        </pc:sldLayoutChg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2874528630" sldId="2147483748"/>
          </pc:sldLayoutMkLst>
        </pc:sldLayoutChg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234325542" sldId="2147483749"/>
          </pc:sldLayoutMkLst>
        </pc:sldLayoutChg>
        <pc:sldLayoutChg chg="new replId">
          <pc:chgData name="Elena Roel Herranz" userId="9ded2bb3-ac88-4932-90da-2a2117ad7285" providerId="ADAL" clId="{6711B384-8068-4406-A16D-BFE2BC9818DD}" dt="2025-03-06T15:06:23.907" v="2811" actId="6938"/>
          <pc:sldLayoutMkLst>
            <pc:docMk/>
            <pc:sldMasterMk cId="2453047163" sldId="2147483739"/>
            <pc:sldLayoutMk cId="1039919160" sldId="2147483750"/>
          </pc:sldLayoutMkLst>
        </pc:sldLayoutChg>
      </pc:sldMasterChg>
    </pc:docChg>
  </pc:docChgLst>
  <pc:docChgLst>
    <pc:chgData name="Elena Roel Herranz" userId="9ded2bb3-ac88-4932-90da-2a2117ad7285" providerId="ADAL" clId="{FCEAF611-D900-4D23-92E7-C35D8E2B339B}"/>
    <pc:docChg chg="undo custSel modSld sldOrd">
      <pc:chgData name="Elena Roel Herranz" userId="9ded2bb3-ac88-4932-90da-2a2117ad7285" providerId="ADAL" clId="{FCEAF611-D900-4D23-92E7-C35D8E2B339B}" dt="2025-03-07T10:34:18.836" v="131" actId="13926"/>
      <pc:docMkLst>
        <pc:docMk/>
      </pc:docMkLst>
      <pc:sldChg chg="modSp mod">
        <pc:chgData name="Elena Roel Herranz" userId="9ded2bb3-ac88-4932-90da-2a2117ad7285" providerId="ADAL" clId="{FCEAF611-D900-4D23-92E7-C35D8E2B339B}" dt="2025-03-07T10:09:24.188" v="101" actId="20577"/>
        <pc:sldMkLst>
          <pc:docMk/>
          <pc:sldMk cId="1147074982" sldId="317"/>
        </pc:sldMkLst>
        <pc:spChg chg="mod">
          <ac:chgData name="Elena Roel Herranz" userId="9ded2bb3-ac88-4932-90da-2a2117ad7285" providerId="ADAL" clId="{FCEAF611-D900-4D23-92E7-C35D8E2B339B}" dt="2025-03-07T10:09:24.188" v="101" actId="20577"/>
          <ac:spMkLst>
            <pc:docMk/>
            <pc:sldMk cId="1147074982" sldId="317"/>
            <ac:spMk id="5" creationId="{9AAE3EA7-CEB8-8720-F9B6-4CEE439876B9}"/>
          </ac:spMkLst>
        </pc:spChg>
      </pc:sldChg>
      <pc:sldChg chg="modSp mod">
        <pc:chgData name="Elena Roel Herranz" userId="9ded2bb3-ac88-4932-90da-2a2117ad7285" providerId="ADAL" clId="{FCEAF611-D900-4D23-92E7-C35D8E2B339B}" dt="2025-03-07T10:09:05.075" v="100" actId="20577"/>
        <pc:sldMkLst>
          <pc:docMk/>
          <pc:sldMk cId="486598014" sldId="318"/>
        </pc:sldMkLst>
        <pc:spChg chg="mod">
          <ac:chgData name="Elena Roel Herranz" userId="9ded2bb3-ac88-4932-90da-2a2117ad7285" providerId="ADAL" clId="{FCEAF611-D900-4D23-92E7-C35D8E2B339B}" dt="2025-03-07T10:09:05.075" v="100" actId="20577"/>
          <ac:spMkLst>
            <pc:docMk/>
            <pc:sldMk cId="486598014" sldId="318"/>
            <ac:spMk id="5" creationId="{F2006C8E-F647-7FFB-9A67-8F416388B0B0}"/>
          </ac:spMkLst>
        </pc:spChg>
      </pc:sldChg>
      <pc:sldChg chg="modSp mod">
        <pc:chgData name="Elena Roel Herranz" userId="9ded2bb3-ac88-4932-90da-2a2117ad7285" providerId="ADAL" clId="{FCEAF611-D900-4D23-92E7-C35D8E2B339B}" dt="2025-03-07T10:09:35.969" v="104" actId="20577"/>
        <pc:sldMkLst>
          <pc:docMk/>
          <pc:sldMk cId="248599414" sldId="320"/>
        </pc:sldMkLst>
        <pc:spChg chg="mod">
          <ac:chgData name="Elena Roel Herranz" userId="9ded2bb3-ac88-4932-90da-2a2117ad7285" providerId="ADAL" clId="{FCEAF611-D900-4D23-92E7-C35D8E2B339B}" dt="2025-03-07T10:09:35.969" v="104" actId="20577"/>
          <ac:spMkLst>
            <pc:docMk/>
            <pc:sldMk cId="248599414" sldId="320"/>
            <ac:spMk id="4" creationId="{7C29F127-C13E-728E-DB1B-C90B71556B21}"/>
          </ac:spMkLst>
        </pc:spChg>
      </pc:sldChg>
      <pc:sldChg chg="addSp delSp modSp mod">
        <pc:chgData name="Elena Roel Herranz" userId="9ded2bb3-ac88-4932-90da-2a2117ad7285" providerId="ADAL" clId="{FCEAF611-D900-4D23-92E7-C35D8E2B339B}" dt="2025-03-07T10:33:40.400" v="126" actId="1076"/>
        <pc:sldMkLst>
          <pc:docMk/>
          <pc:sldMk cId="801110852" sldId="323"/>
        </pc:sldMkLst>
        <pc:spChg chg="mod">
          <ac:chgData name="Elena Roel Herranz" userId="9ded2bb3-ac88-4932-90da-2a2117ad7285" providerId="ADAL" clId="{FCEAF611-D900-4D23-92E7-C35D8E2B339B}" dt="2025-03-07T10:28:14.544" v="108" actId="113"/>
          <ac:spMkLst>
            <pc:docMk/>
            <pc:sldMk cId="801110852" sldId="323"/>
            <ac:spMk id="4" creationId="{744BD657-869A-18E0-AA13-9365ECE9E0D2}"/>
          </ac:spMkLst>
        </pc:spChg>
        <pc:spChg chg="add mod">
          <ac:chgData name="Elena Roel Herranz" userId="9ded2bb3-ac88-4932-90da-2a2117ad7285" providerId="ADAL" clId="{FCEAF611-D900-4D23-92E7-C35D8E2B339B}" dt="2025-03-07T10:33:40.400" v="126" actId="1076"/>
          <ac:spMkLst>
            <pc:docMk/>
            <pc:sldMk cId="801110852" sldId="323"/>
            <ac:spMk id="6" creationId="{9BA3C6A1-F3EB-756C-6A1B-DEAE394BE162}"/>
          </ac:spMkLst>
        </pc:spChg>
        <pc:picChg chg="add mod">
          <ac:chgData name="Elena Roel Herranz" userId="9ded2bb3-ac88-4932-90da-2a2117ad7285" providerId="ADAL" clId="{FCEAF611-D900-4D23-92E7-C35D8E2B339B}" dt="2025-03-07T10:32:36.479" v="114" actId="1076"/>
          <ac:picMkLst>
            <pc:docMk/>
            <pc:sldMk cId="801110852" sldId="323"/>
            <ac:picMk id="5" creationId="{059B2ED2-05C6-474D-07B9-7FACC8C1928A}"/>
          </ac:picMkLst>
        </pc:picChg>
        <pc:picChg chg="del">
          <ac:chgData name="Elena Roel Herranz" userId="9ded2bb3-ac88-4932-90da-2a2117ad7285" providerId="ADAL" clId="{FCEAF611-D900-4D23-92E7-C35D8E2B339B}" dt="2025-03-07T10:31:42.728" v="109" actId="478"/>
          <ac:picMkLst>
            <pc:docMk/>
            <pc:sldMk cId="801110852" sldId="323"/>
            <ac:picMk id="7" creationId="{7CAFD353-42D1-6AC8-3040-9E6ACB3EAC10}"/>
          </ac:picMkLst>
        </pc:picChg>
      </pc:sldChg>
      <pc:sldChg chg="modSp mod">
        <pc:chgData name="Elena Roel Herranz" userId="9ded2bb3-ac88-4932-90da-2a2117ad7285" providerId="ADAL" clId="{FCEAF611-D900-4D23-92E7-C35D8E2B339B}" dt="2025-03-07T10:33:14.994" v="120" actId="1076"/>
        <pc:sldMkLst>
          <pc:docMk/>
          <pc:sldMk cId="384572438" sldId="339"/>
        </pc:sldMkLst>
        <pc:spChg chg="mod">
          <ac:chgData name="Elena Roel Herranz" userId="9ded2bb3-ac88-4932-90da-2a2117ad7285" providerId="ADAL" clId="{FCEAF611-D900-4D23-92E7-C35D8E2B339B}" dt="2025-03-07T10:33:14.994" v="120" actId="1076"/>
          <ac:spMkLst>
            <pc:docMk/>
            <pc:sldMk cId="384572438" sldId="339"/>
            <ac:spMk id="3" creationId="{F082AC44-08BF-1F0E-B603-015BC195BFAA}"/>
          </ac:spMkLst>
        </pc:spChg>
      </pc:sldChg>
      <pc:sldChg chg="modSp mod">
        <pc:chgData name="Elena Roel Herranz" userId="9ded2bb3-ac88-4932-90da-2a2117ad7285" providerId="ADAL" clId="{FCEAF611-D900-4D23-92E7-C35D8E2B339B}" dt="2025-03-07T10:34:18.836" v="131" actId="13926"/>
        <pc:sldMkLst>
          <pc:docMk/>
          <pc:sldMk cId="2235919567" sldId="340"/>
        </pc:sldMkLst>
        <pc:spChg chg="mod">
          <ac:chgData name="Elena Roel Herranz" userId="9ded2bb3-ac88-4932-90da-2a2117ad7285" providerId="ADAL" clId="{FCEAF611-D900-4D23-92E7-C35D8E2B339B}" dt="2025-03-07T10:34:18.836" v="131" actId="13926"/>
          <ac:spMkLst>
            <pc:docMk/>
            <pc:sldMk cId="2235919567" sldId="340"/>
            <ac:spMk id="3" creationId="{E1E97239-9EEE-CDD5-7485-93F7E64EFD04}"/>
          </ac:spMkLst>
        </pc:spChg>
      </pc:sldChg>
      <pc:sldChg chg="addSp delSp modSp mod">
        <pc:chgData name="Elena Roel Herranz" userId="9ded2bb3-ac88-4932-90da-2a2117ad7285" providerId="ADAL" clId="{FCEAF611-D900-4D23-92E7-C35D8E2B339B}" dt="2025-03-07T10:33:25.430" v="124" actId="14100"/>
        <pc:sldMkLst>
          <pc:docMk/>
          <pc:sldMk cId="3282627098" sldId="341"/>
        </pc:sldMkLst>
        <pc:spChg chg="mod">
          <ac:chgData name="Elena Roel Herranz" userId="9ded2bb3-ac88-4932-90da-2a2117ad7285" providerId="ADAL" clId="{FCEAF611-D900-4D23-92E7-C35D8E2B339B}" dt="2025-03-07T10:33:09.400" v="119" actId="1076"/>
          <ac:spMkLst>
            <pc:docMk/>
            <pc:sldMk cId="3282627098" sldId="341"/>
            <ac:spMk id="3" creationId="{6C1402D7-B7BF-39EB-E75E-50A5984A0FF7}"/>
          </ac:spMkLst>
        </pc:spChg>
        <pc:spChg chg="add mod">
          <ac:chgData name="Elena Roel Herranz" userId="9ded2bb3-ac88-4932-90da-2a2117ad7285" providerId="ADAL" clId="{FCEAF611-D900-4D23-92E7-C35D8E2B339B}" dt="2025-03-07T10:33:25.430" v="124" actId="14100"/>
          <ac:spMkLst>
            <pc:docMk/>
            <pc:sldMk cId="3282627098" sldId="341"/>
            <ac:spMk id="4" creationId="{03C54E8F-9E29-C04E-61FD-A20A652B184E}"/>
          </ac:spMkLst>
        </pc:spChg>
        <pc:spChg chg="del">
          <ac:chgData name="Elena Roel Herranz" userId="9ded2bb3-ac88-4932-90da-2a2117ad7285" providerId="ADAL" clId="{FCEAF611-D900-4D23-92E7-C35D8E2B339B}" dt="2025-03-07T10:33:00.087" v="118" actId="478"/>
          <ac:spMkLst>
            <pc:docMk/>
            <pc:sldMk cId="3282627098" sldId="341"/>
            <ac:spMk id="8" creationId="{3D57D443-4A2A-DD90-AFAB-4472C6276A6D}"/>
          </ac:spMkLst>
        </pc:spChg>
        <pc:picChg chg="ord">
          <ac:chgData name="Elena Roel Herranz" userId="9ded2bb3-ac88-4932-90da-2a2117ad7285" providerId="ADAL" clId="{FCEAF611-D900-4D23-92E7-C35D8E2B339B}" dt="2025-03-07T10:32:48.228" v="115" actId="167"/>
          <ac:picMkLst>
            <pc:docMk/>
            <pc:sldMk cId="3282627098" sldId="341"/>
            <ac:picMk id="5" creationId="{D7CB8817-E927-09D7-7AB7-794E07FA4068}"/>
          </ac:picMkLst>
        </pc:picChg>
      </pc:sldChg>
      <pc:sldChg chg="modSp mod ord">
        <pc:chgData name="Elena Roel Herranz" userId="9ded2bb3-ac88-4932-90da-2a2117ad7285" providerId="ADAL" clId="{FCEAF611-D900-4D23-92E7-C35D8E2B339B}" dt="2025-03-07T10:34:11.585" v="130"/>
        <pc:sldMkLst>
          <pc:docMk/>
          <pc:sldMk cId="2695583261" sldId="342"/>
        </pc:sldMkLst>
        <pc:spChg chg="mod">
          <ac:chgData name="Elena Roel Herranz" userId="9ded2bb3-ac88-4932-90da-2a2117ad7285" providerId="ADAL" clId="{FCEAF611-D900-4D23-92E7-C35D8E2B339B}" dt="2025-03-07T10:27:33.953" v="105" actId="13926"/>
          <ac:spMkLst>
            <pc:docMk/>
            <pc:sldMk cId="2695583261" sldId="342"/>
            <ac:spMk id="3" creationId="{166162D7-8050-B49B-16ED-BE24AF2224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3EF92-690F-4ACB-AD50-C4FB1A5B95C3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E5451-080D-4393-A2B1-6E8C3357B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6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222A85C-9A55-9FF9-427C-9DBA76EE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CECB71C7-8475-5793-DC69-61164CA63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n-GB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7D2B6CD-2FAB-657B-8FB2-38A93BFA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72018205-0B43-B4A1-94A8-92FACDA4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9B098CC-988F-D226-29CC-C545AECC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0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3491C-054D-4E4A-5951-02C66A16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D990B-060D-5C43-02D2-95B7DAEA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0BA33-897D-850A-7381-B5AEEDE3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BD6F98-A6E4-D317-C174-58F0E6FE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BF926-2705-EDB0-6EE4-EC10A424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4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20E45-81A5-DC37-D10F-68857621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53C355-F7B6-A204-A33E-43F4D849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6DCE1-46DB-E803-939D-3F9F0BC5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60AF6-D267-1C21-8608-692B8D78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B11808-D9EE-CCCD-5238-7491E79A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46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0DF86-BDD3-054D-F819-089640A2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3D794-9C39-3832-6C92-59623995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97D64-CFC5-E026-4A6A-E8D4C5B6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C4AC21-263E-728A-5126-067B1AF7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4D9C4-39EA-F36A-823F-C42A96B5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B16EED-C6B2-B1E3-F724-7C49B7DC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356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04D3-04CE-BD2F-9507-85110459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111AED-A24D-4672-E231-F2DBBEAD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403389-DE76-0943-338B-6237CA253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E9CF62-454D-5BC8-8A21-5378D9F4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8F1EE4-FB13-D549-0EEB-39387AB47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37F33E-035E-5A4D-F6A9-748BD28F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F60CBE-C745-4DD2-D7B0-8505D0C3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B32B6B-7DAA-90D5-D9F1-2C68AA40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140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456F5-58B1-C9EB-9878-4DC70D8B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D8BD35-6B05-7184-068B-BE7BF1D2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150583-4E1C-E460-B561-28626BE7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120A77-142E-3164-F838-F57DC3F5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78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D52CDD-7906-9DCF-93E9-9B6300C1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66EC80-6675-67E3-DE82-58D86E27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56A898-7B98-D757-0444-06EA4D23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6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24CD1-6126-27C3-8401-F6785F15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74600-F171-CDE6-8B4A-E55E308C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6F98B6-A122-3CF6-FA67-7C576832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4DA13-3391-0B06-1E0B-C446C955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B74A91-2329-7BAD-BCE2-10E7C646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430C-5B1B-718B-2E6B-CBE6299D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005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4295-5994-2A54-D440-B136AAC6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9A3BF2-E2E0-42FC-43AD-D8B8BDCA3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FD210B-009E-91AF-1D25-03177DE9D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DE889D-CBB3-9F29-76BB-6F0C7575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FC4AC-91F0-0925-81A2-56F15E21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4FC2B-0C8F-AA2A-0171-AACDFEB6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28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8A797-9998-B4B4-242A-6BA1E98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A4EDBD-63CD-A762-0DF1-085CD181D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9D93F-92CD-8E41-6840-C6C0BC4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7F689-2081-6275-F592-8C42EDF5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33BFB-87AD-6174-4ED2-923453DE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25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A1CE8-2447-6B03-7BA2-D10EF3928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B73DD-DB2D-A76B-8F2A-B7EDDF7C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0007-C442-320F-40D1-94EE3166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D0BB69-9429-7EEF-9F01-D2A94517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AC120-B235-0D15-2526-09988D7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4B097E05-3014-4AC9-A9A1-5E556E69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724" y="6356350"/>
            <a:ext cx="2743200" cy="365125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1F3971A0-453E-8045-DA64-A4036475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E266079E-4BB4-15F4-B5A9-7B8936D4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849" y="6356350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ítol 1">
            <a:extLst>
              <a:ext uri="{FF2B5EF4-FFF2-40B4-BE49-F238E27FC236}">
                <a16:creationId xmlns:a16="http://schemas.microsoft.com/office/drawing/2014/main" id="{E81B3FB6-2A93-4C13-624B-A1C90A05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err="1">
                <a:ea typeface="+mj-lt"/>
                <a:cs typeface="+mj-lt"/>
              </a:rPr>
              <a:t>Subtítol</a:t>
            </a:r>
            <a:endParaRPr lang="ca-ES" b="1" err="1"/>
          </a:p>
        </p:txBody>
      </p:sp>
      <p:sp>
        <p:nvSpPr>
          <p:cNvPr id="10" name="Contenidor de contingut 7">
            <a:extLst>
              <a:ext uri="{FF2B5EF4-FFF2-40B4-BE49-F238E27FC236}">
                <a16:creationId xmlns:a16="http://schemas.microsoft.com/office/drawing/2014/main" id="{293223D9-4739-B0D2-9853-A3D92A77043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724" y="1139824"/>
            <a:ext cx="11363325" cy="4937125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011189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4B097E05-3014-4AC9-A9A1-5E556E69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724" y="6356350"/>
            <a:ext cx="2743200" cy="365125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1F3971A0-453E-8045-DA64-A4036475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E266079E-4BB4-15F4-B5A9-7B8936D4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849" y="6356350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ítol 1">
            <a:extLst>
              <a:ext uri="{FF2B5EF4-FFF2-40B4-BE49-F238E27FC236}">
                <a16:creationId xmlns:a16="http://schemas.microsoft.com/office/drawing/2014/main" id="{E81B3FB6-2A93-4C13-624B-A1C90A05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err="1">
                <a:ea typeface="+mj-lt"/>
                <a:cs typeface="+mj-lt"/>
              </a:rPr>
              <a:t>Subtítol</a:t>
            </a:r>
            <a:endParaRPr lang="ca-ES" b="1" err="1"/>
          </a:p>
        </p:txBody>
      </p:sp>
    </p:spTree>
    <p:extLst>
      <p:ext uri="{BB962C8B-B14F-4D97-AF65-F5344CB8AC3E}">
        <p14:creationId xmlns:p14="http://schemas.microsoft.com/office/powerpoint/2010/main" val="11114874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93C36FAD-48AD-7981-7692-3F3C73E3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52889BF0-7380-0069-F499-6AED6233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22973C28-7413-C4F4-D233-64E3CE56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20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2BC052B-3967-9484-7690-C73443FF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C5F67054-A201-4CB6-0A06-26F4BDFD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4CE71258-B73B-278B-C012-1DA091F7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54EF2381-3CDE-BF0B-A0A0-081A26DA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59236BA-4AD2-8F81-F90A-5134D1D9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389B431D-092C-5EF0-DB87-9499059E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34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7B7911D-CD0A-F6B0-6552-E24E751E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A203513B-7241-307E-024B-156D22DF9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12A5A24D-45D3-C4C9-AE21-08FD33277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7C7EC634-EB47-4795-004F-BAF3F5AE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DDD6C756-6639-E68F-D3A1-8C1C0D60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043DDE52-A07A-8E19-13EA-80E8BD5F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91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8236712-C7AC-FAFF-3AB2-36180A84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62BD5139-07C6-4502-AEC9-A68E6931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AED97E54-6B08-70D5-9034-7AC6F76B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DBD3478A-751B-D2B6-3BA0-431A78B7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45CFC3B-7501-EC1B-4343-2B209F9B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6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0C3105EF-E92C-BACE-8A01-2B3BE2F5B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01ECF256-650B-32BC-76C0-66888BCA5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A3F38BCA-38E5-DB23-887E-32735570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A1E349DF-71A8-1DC4-A7F8-692E33BB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79A53EA-4065-1664-B3E7-3DF71192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44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32FAB-923B-23E3-4648-477791DB6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0457A-49C3-6FDC-4D15-49E0785D5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727A2-B27A-815F-7B34-58BC5715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846FE4-92CA-F894-530A-D7490A86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1D93F-7054-702A-4AC0-F5B649EA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2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A5C6BC2B-1EC8-E9E0-2EAC-85B53753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9332479-E0E7-6483-3CE9-E0BF6A57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A068F9D-9837-1543-C754-6C9E9BB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D9A21EA6-F746-8749-271D-E4F2FEA65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48445D00-3021-AA64-C166-29386C199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0323B9-6855-E02C-3A57-392EABFBE203}"/>
              </a:ext>
            </a:extLst>
          </p:cNvPr>
          <p:cNvSpPr/>
          <p:nvPr userDrawn="1"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6496B-07BC-7578-1B10-195457E7EC68}"/>
              </a:ext>
            </a:extLst>
          </p:cNvPr>
          <p:cNvSpPr/>
          <p:nvPr userDrawn="1"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2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8" r:id="rId3"/>
    <p:sldLayoutId id="2147483733" r:id="rId4"/>
    <p:sldLayoutId id="2147483734" r:id="rId5"/>
    <p:sldLayoutId id="2147483735" r:id="rId6"/>
    <p:sldLayoutId id="2147483736" r:id="rId7"/>
    <p:sldLayoutId id="2147483737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BF4821-08F6-331F-3A2E-333E5ADF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7C26BE-4A18-DD9C-0885-8217BF3E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296BE-4C07-8694-D860-111206A3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5E58B-15EB-490E-90F9-918E50E4F7CF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D13C7-E3FB-7F4D-30A0-56CD5EED9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3D916-85EF-2827-FF81-E1BAB5BEC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B7F25-C5E0-44EE-9DC8-3C138E818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4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roel@idiapjgol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ta.ohdsi.org/LegendT2dmClassCohortExplorer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hdsi.github.io/CohortDiagnosti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78A616-1D74-CB1B-3B59-EDE794801DB0}"/>
              </a:ext>
            </a:extLst>
          </p:cNvPr>
          <p:cNvSpPr/>
          <p:nvPr/>
        </p:nvSpPr>
        <p:spPr>
          <a:xfrm>
            <a:off x="-168215" y="1412209"/>
            <a:ext cx="12528430" cy="283634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4" name="QuadreDeText 6">
            <a:extLst>
              <a:ext uri="{FF2B5EF4-FFF2-40B4-BE49-F238E27FC236}">
                <a16:creationId xmlns:a16="http://schemas.microsoft.com/office/drawing/2014/main" id="{C586EF1A-2AC7-514A-A7B1-07BAD5BD03B6}"/>
              </a:ext>
            </a:extLst>
          </p:cNvPr>
          <p:cNvSpPr txBox="1"/>
          <p:nvPr/>
        </p:nvSpPr>
        <p:spPr>
          <a:xfrm>
            <a:off x="1389019" y="601668"/>
            <a:ext cx="921940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ptos"/>
                <a:cs typeface="Calibri"/>
              </a:rPr>
              <a:t>Curso OMOP</a:t>
            </a:r>
          </a:p>
        </p:txBody>
      </p:sp>
      <p:sp>
        <p:nvSpPr>
          <p:cNvPr id="6" name="Títol 1">
            <a:extLst>
              <a:ext uri="{FF2B5EF4-FFF2-40B4-BE49-F238E27FC236}">
                <a16:creationId xmlns:a16="http://schemas.microsoft.com/office/drawing/2014/main" id="{657B6C99-B971-AFA4-31E3-AADF7AB3928C}"/>
              </a:ext>
            </a:extLst>
          </p:cNvPr>
          <p:cNvSpPr txBox="1">
            <a:spLocks/>
          </p:cNvSpPr>
          <p:nvPr/>
        </p:nvSpPr>
        <p:spPr>
          <a:xfrm>
            <a:off x="90840" y="1354609"/>
            <a:ext cx="12010320" cy="29515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48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Phenotyping</a:t>
            </a:r>
            <a:r>
              <a:rPr lang="es-ES" sz="4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Herramientas OMOP </a:t>
            </a:r>
            <a:br>
              <a:rPr lang="es-ES" sz="4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4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para definir problemas de salud II:</a:t>
            </a:r>
          </a:p>
          <a:p>
            <a:pPr algn="ctr">
              <a:lnSpc>
                <a:spcPct val="100000"/>
              </a:lnSpc>
            </a:pPr>
            <a:r>
              <a:rPr lang="es-ES" sz="1800" b="1" dirty="0">
                <a:solidFill>
                  <a:srgbClr val="EDDBD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</a:t>
            </a:r>
            <a:br>
              <a:rPr lang="es-ES" sz="4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4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48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CohortDiagnostics</a:t>
            </a:r>
            <a:endParaRPr lang="es-ES" sz="48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Imagen 9">
            <a:extLst>
              <a:ext uri="{FF2B5EF4-FFF2-40B4-BE49-F238E27FC236}">
                <a16:creationId xmlns:a16="http://schemas.microsoft.com/office/drawing/2014/main" id="{4AEF0031-5330-6F29-D340-4197DA173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1" y="5540635"/>
            <a:ext cx="2091895" cy="11213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331F2C-5A9B-DFE0-5E9C-D9804D56BA8F}"/>
              </a:ext>
            </a:extLst>
          </p:cNvPr>
          <p:cNvSpPr txBox="1"/>
          <p:nvPr/>
        </p:nvSpPr>
        <p:spPr>
          <a:xfrm>
            <a:off x="6096000" y="5746837"/>
            <a:ext cx="6096000" cy="70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Elena Roel Herranz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hlinkClick r:id="rId3"/>
              </a:rPr>
              <a:t>eroel@idiapjgol.org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96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5AD3A-1BA7-7FA9-A47B-8AAEE8C15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220798A-2537-DA51-69E0-203125E9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0" y="971441"/>
            <a:ext cx="10944000" cy="50633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ECD07F-8368-0536-37FA-6C7958DF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Orphan Concepts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C97854-80B2-62C0-8395-B96169BF7F5F}"/>
              </a:ext>
            </a:extLst>
          </p:cNvPr>
          <p:cNvSpPr/>
          <p:nvPr/>
        </p:nvSpPr>
        <p:spPr>
          <a:xfrm>
            <a:off x="522400" y="1327588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5B8C431-51AA-FA66-9296-6BC144BFB7EE}"/>
              </a:ext>
            </a:extLst>
          </p:cNvPr>
          <p:cNvSpPr/>
          <p:nvPr/>
        </p:nvSpPr>
        <p:spPr>
          <a:xfrm>
            <a:off x="2594429" y="1975771"/>
            <a:ext cx="2810456" cy="29742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CA3BEE-4AA5-44B2-D968-68BA79BB87F8}"/>
              </a:ext>
            </a:extLst>
          </p:cNvPr>
          <p:cNvSpPr txBox="1"/>
          <p:nvPr/>
        </p:nvSpPr>
        <p:spPr>
          <a:xfrm>
            <a:off x="522400" y="6222052"/>
            <a:ext cx="803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>
                <a:highlight>
                  <a:srgbClr val="EDDBDA"/>
                </a:highlight>
              </a:rPr>
              <a:t>Conceptos que podrían faltar en nuestra definición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A8C574-7670-657B-8BFA-5F54437B5BC2}"/>
              </a:ext>
            </a:extLst>
          </p:cNvPr>
          <p:cNvSpPr/>
          <p:nvPr/>
        </p:nvSpPr>
        <p:spPr>
          <a:xfrm>
            <a:off x="2594429" y="3128814"/>
            <a:ext cx="986971" cy="29742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4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9D76C-A237-BD47-42E6-C346E7F6A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549EE3DA-DEA5-8B95-0FF4-2B479C7E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0" y="1063621"/>
            <a:ext cx="10908000" cy="54142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1D67A-3BC2-DB2F-57A4-19495076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Cohort Counts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6CC8E6E-3AA1-FCF5-8ACA-E1131670284F}"/>
              </a:ext>
            </a:extLst>
          </p:cNvPr>
          <p:cNvSpPr/>
          <p:nvPr/>
        </p:nvSpPr>
        <p:spPr>
          <a:xfrm>
            <a:off x="642000" y="2171275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39DCD8-C3F4-1BB4-FEC1-0A45B1ABD4D5}"/>
              </a:ext>
            </a:extLst>
          </p:cNvPr>
          <p:cNvSpPr/>
          <p:nvPr/>
        </p:nvSpPr>
        <p:spPr>
          <a:xfrm>
            <a:off x="733964" y="6038002"/>
            <a:ext cx="1743101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93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77553-6658-977E-E589-9E7499F3F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3E6FA-371E-AA4A-39A6-5A205295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0" y="1103420"/>
            <a:ext cx="10908000" cy="50917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4319F2-F340-640C-1A51-36A05C3F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Incidence Rate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8CD970-A542-EB0B-129B-DCC78824E399}"/>
              </a:ext>
            </a:extLst>
          </p:cNvPr>
          <p:cNvSpPr/>
          <p:nvPr/>
        </p:nvSpPr>
        <p:spPr>
          <a:xfrm>
            <a:off x="642000" y="2120475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1DA86D-D992-1A78-7549-368A3A833B0D}"/>
              </a:ext>
            </a:extLst>
          </p:cNvPr>
          <p:cNvSpPr/>
          <p:nvPr/>
        </p:nvSpPr>
        <p:spPr>
          <a:xfrm>
            <a:off x="2664364" y="1326302"/>
            <a:ext cx="1996536" cy="52789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7C4CA2B-25CF-8E17-6E33-6BA20A0F230C}"/>
              </a:ext>
            </a:extLst>
          </p:cNvPr>
          <p:cNvSpPr/>
          <p:nvPr/>
        </p:nvSpPr>
        <p:spPr>
          <a:xfrm>
            <a:off x="7096664" y="2434772"/>
            <a:ext cx="1526636" cy="52789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615217-8022-3797-BC1F-9771D87A089A}"/>
              </a:ext>
            </a:extLst>
          </p:cNvPr>
          <p:cNvSpPr/>
          <p:nvPr/>
        </p:nvSpPr>
        <p:spPr>
          <a:xfrm>
            <a:off x="2664364" y="5226682"/>
            <a:ext cx="1132936" cy="52789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4A13FE4-12FE-3B61-D2AE-C950213EB274}"/>
              </a:ext>
            </a:extLst>
          </p:cNvPr>
          <p:cNvSpPr/>
          <p:nvPr/>
        </p:nvSpPr>
        <p:spPr>
          <a:xfrm>
            <a:off x="7859982" y="3839343"/>
            <a:ext cx="1271318" cy="52789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6CD3CA-9E29-6571-CC09-004C1CD57300}"/>
              </a:ext>
            </a:extLst>
          </p:cNvPr>
          <p:cNvSpPr txBox="1"/>
          <p:nvPr/>
        </p:nvSpPr>
        <p:spPr>
          <a:xfrm>
            <a:off x="522400" y="6222052"/>
            <a:ext cx="101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>
                <a:highlight>
                  <a:srgbClr val="EDDBDA"/>
                </a:highlight>
              </a:rPr>
              <a:t>Incidencia estratificada por edad, sexo, año + filtros / en tabla o gráfico</a:t>
            </a:r>
          </a:p>
        </p:txBody>
      </p:sp>
    </p:spTree>
    <p:extLst>
      <p:ext uri="{BB962C8B-B14F-4D97-AF65-F5344CB8AC3E}">
        <p14:creationId xmlns:p14="http://schemas.microsoft.com/office/powerpoint/2010/main" val="365561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62554-2952-8A8A-51BE-56C8C17A3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BC406-5396-EE13-2AC2-DCD6BC01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Incidence Rate</a:t>
            </a:r>
          </a:p>
        </p:txBody>
      </p:sp>
      <p:pic>
        <p:nvPicPr>
          <p:cNvPr id="9" name="Imagen 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9E8A699-40EB-A470-0809-C3B0F06A6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9" r="697"/>
          <a:stretch/>
        </p:blipFill>
        <p:spPr>
          <a:xfrm>
            <a:off x="1022350" y="1663700"/>
            <a:ext cx="995045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9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3C1DC-461E-50C3-A112-1DC85AF43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4727425-4F23-3A89-1138-FAE3D1AE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00" y="985428"/>
            <a:ext cx="10749900" cy="52366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788CE2-54F2-B03F-E34A-55949B2A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Time Distribution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39FD83-BF7D-3ABE-B6DF-EE536B2C315C}"/>
              </a:ext>
            </a:extLst>
          </p:cNvPr>
          <p:cNvSpPr/>
          <p:nvPr/>
        </p:nvSpPr>
        <p:spPr>
          <a:xfrm>
            <a:off x="629300" y="2182885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CF38D81-0A75-8673-4CB3-C1A3E30E1330}"/>
              </a:ext>
            </a:extLst>
          </p:cNvPr>
          <p:cNvSpPr/>
          <p:nvPr/>
        </p:nvSpPr>
        <p:spPr>
          <a:xfrm>
            <a:off x="4157264" y="1936686"/>
            <a:ext cx="3690018" cy="52789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AC1555-E8B1-DC31-04C5-6254C8B88772}"/>
              </a:ext>
            </a:extLst>
          </p:cNvPr>
          <p:cNvSpPr txBox="1"/>
          <p:nvPr/>
        </p:nvSpPr>
        <p:spPr>
          <a:xfrm>
            <a:off x="522400" y="6222052"/>
            <a:ext cx="1150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>
                <a:highlight>
                  <a:srgbClr val="EDDBDA"/>
                </a:highlight>
              </a:rPr>
              <a:t>Distribuciones temporales: días de observación antes/después </a:t>
            </a:r>
            <a:r>
              <a:rPr lang="es-ES" sz="2400" noProof="0" dirty="0" err="1">
                <a:highlight>
                  <a:srgbClr val="EDDBDA"/>
                </a:highlight>
              </a:rPr>
              <a:t>Index</a:t>
            </a:r>
            <a:r>
              <a:rPr lang="es-ES" sz="2400" noProof="0" dirty="0">
                <a:highlight>
                  <a:srgbClr val="EDDBDA"/>
                </a:highlight>
              </a:rPr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373709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A4E57-9FD5-E6FB-3103-CA501853A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336692-B278-38AA-ADEC-2C1F2D8B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0" y="957005"/>
            <a:ext cx="10642600" cy="50922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E9791B-C013-CA2D-E23B-F1603901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Index Event Breakdown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9AE9D6-1946-6FAE-1E03-AC9C0686FD09}"/>
              </a:ext>
            </a:extLst>
          </p:cNvPr>
          <p:cNvSpPr/>
          <p:nvPr/>
        </p:nvSpPr>
        <p:spPr>
          <a:xfrm>
            <a:off x="642000" y="2926896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C42B9AD-5C32-9164-4EE2-0C054CA4AEAB}"/>
              </a:ext>
            </a:extLst>
          </p:cNvPr>
          <p:cNvSpPr txBox="1"/>
          <p:nvPr/>
        </p:nvSpPr>
        <p:spPr>
          <a:xfrm>
            <a:off x="522400" y="6222052"/>
            <a:ext cx="803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>
                <a:highlight>
                  <a:srgbClr val="EDDBDA"/>
                </a:highlight>
              </a:rPr>
              <a:t>Qué </a:t>
            </a:r>
            <a:r>
              <a:rPr lang="es-ES" sz="2400" noProof="0" dirty="0" err="1">
                <a:highlight>
                  <a:srgbClr val="EDDBDA"/>
                </a:highlight>
              </a:rPr>
              <a:t>condition</a:t>
            </a:r>
            <a:r>
              <a:rPr lang="es-ES" sz="2400" noProof="0" dirty="0">
                <a:highlight>
                  <a:srgbClr val="EDDBDA"/>
                </a:highlight>
              </a:rPr>
              <a:t> ha hecho que la persona entrase en la cohorte</a:t>
            </a:r>
          </a:p>
        </p:txBody>
      </p:sp>
    </p:spTree>
    <p:extLst>
      <p:ext uri="{BB962C8B-B14F-4D97-AF65-F5344CB8AC3E}">
        <p14:creationId xmlns:p14="http://schemas.microsoft.com/office/powerpoint/2010/main" val="110866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AC89A-2378-8397-8B91-6145FC1E7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BA0E76-9054-45F3-C5EB-CB596E93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0" y="950404"/>
            <a:ext cx="10908000" cy="52716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827CB9-1DF2-8C1D-A2B7-534D1EB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Cohort Overlap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644EF45-D8AC-734C-C255-CD6362B1A5CB}"/>
              </a:ext>
            </a:extLst>
          </p:cNvPr>
          <p:cNvSpPr/>
          <p:nvPr/>
        </p:nvSpPr>
        <p:spPr>
          <a:xfrm>
            <a:off x="469032" y="3467179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025155-4C18-E862-AB0F-55FF440062E3}"/>
              </a:ext>
            </a:extLst>
          </p:cNvPr>
          <p:cNvSpPr txBox="1"/>
          <p:nvPr/>
        </p:nvSpPr>
        <p:spPr>
          <a:xfrm>
            <a:off x="522400" y="6222052"/>
            <a:ext cx="1155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>
                <a:highlight>
                  <a:srgbClr val="EDDBDA"/>
                </a:highlight>
              </a:rPr>
              <a:t>Grado de solapamiento entre cohortes </a:t>
            </a:r>
            <a:r>
              <a:rPr lang="es-ES" sz="2400" noProof="0" dirty="0">
                <a:highlight>
                  <a:srgbClr val="EDDBDA"/>
                </a:highlight>
                <a:sym typeface="Wingdings" panose="05000000000000000000" pitchFamily="2" charset="2"/>
              </a:rPr>
              <a:t> útil para ver qué “aporta” algún concept más</a:t>
            </a:r>
            <a:endParaRPr lang="es-ES" sz="2400" noProof="0" dirty="0">
              <a:highlight>
                <a:srgbClr val="EDDBDA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9FBB30-7E01-FD01-499A-8E12D6DD599F}"/>
              </a:ext>
            </a:extLst>
          </p:cNvPr>
          <p:cNvSpPr/>
          <p:nvPr/>
        </p:nvSpPr>
        <p:spPr>
          <a:xfrm>
            <a:off x="8711332" y="3395806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16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A2805-6E97-1E1E-73C7-DE0520EE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8CC3740-E205-3E5F-BAD5-080891BC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1" y="1294206"/>
            <a:ext cx="11284050" cy="48317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0F06E0-0928-B9B6-3BDE-A70F10B7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Cohort Characterization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82AC44-08BF-1F0E-B603-015BC195BFAA}"/>
              </a:ext>
            </a:extLst>
          </p:cNvPr>
          <p:cNvSpPr/>
          <p:nvPr/>
        </p:nvSpPr>
        <p:spPr>
          <a:xfrm>
            <a:off x="603151" y="4565478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DB99DB-F7AC-1CE0-9033-3B42CD68ADD4}"/>
              </a:ext>
            </a:extLst>
          </p:cNvPr>
          <p:cNvSpPr txBox="1"/>
          <p:nvPr/>
        </p:nvSpPr>
        <p:spPr>
          <a:xfrm>
            <a:off x="522400" y="6222052"/>
            <a:ext cx="1155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>
                <a:highlight>
                  <a:srgbClr val="EDDBDA"/>
                </a:highlight>
              </a:rPr>
              <a:t>Características de la cohorte (descriptivo edad, sexo, diagnósticos, medicamentos…)</a:t>
            </a:r>
          </a:p>
        </p:txBody>
      </p:sp>
    </p:spTree>
    <p:extLst>
      <p:ext uri="{BB962C8B-B14F-4D97-AF65-F5344CB8AC3E}">
        <p14:creationId xmlns:p14="http://schemas.microsoft.com/office/powerpoint/2010/main" val="38457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2AA44-3768-FEB6-0704-E131756D6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CB8817-E927-09D7-7AB7-794E07FA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1" y="1330508"/>
            <a:ext cx="11119817" cy="44273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92A0B3-5ED9-1D40-CC7A-7CBD81C0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Compare Characterization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C1402D7-B7BF-39EB-E75E-50A5984A0FF7}"/>
              </a:ext>
            </a:extLst>
          </p:cNvPr>
          <p:cNvSpPr/>
          <p:nvPr/>
        </p:nvSpPr>
        <p:spPr>
          <a:xfrm>
            <a:off x="603151" y="4993805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E229F3-C98D-762B-4E57-D9F82117A523}"/>
              </a:ext>
            </a:extLst>
          </p:cNvPr>
          <p:cNvSpPr txBox="1"/>
          <p:nvPr/>
        </p:nvSpPr>
        <p:spPr>
          <a:xfrm>
            <a:off x="522400" y="6222052"/>
            <a:ext cx="1155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>
                <a:highlight>
                  <a:srgbClr val="EDDBDA"/>
                </a:highlight>
              </a:rPr>
              <a:t>Comparar características entre distintas cohortes o entre distintas bases de datos</a:t>
            </a:r>
          </a:p>
        </p:txBody>
      </p:sp>
      <p:sp>
        <p:nvSpPr>
          <p:cNvPr id="4" name="Rectángulo 2">
            <a:extLst>
              <a:ext uri="{FF2B5EF4-FFF2-40B4-BE49-F238E27FC236}">
                <a16:creationId xmlns:a16="http://schemas.microsoft.com/office/drawing/2014/main" id="{03C54E8F-9E29-C04E-61FD-A20A652B184E}"/>
              </a:ext>
            </a:extLst>
          </p:cNvPr>
          <p:cNvSpPr/>
          <p:nvPr/>
        </p:nvSpPr>
        <p:spPr>
          <a:xfrm>
            <a:off x="2846997" y="2471099"/>
            <a:ext cx="8875971" cy="68066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2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4690-E8DF-1CE1-1D19-CEF2ABD7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F435C-86E8-2742-E672-7FAC1F4F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Compare Characterization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CABD72-79B9-A289-DF8F-781E86DF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9"/>
          <a:stretch/>
        </p:blipFill>
        <p:spPr>
          <a:xfrm>
            <a:off x="1723511" y="1882706"/>
            <a:ext cx="8552603" cy="45779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CA37DA6-B47D-97C9-3022-E3703D5190CD}"/>
              </a:ext>
            </a:extLst>
          </p:cNvPr>
          <p:cNvSpPr txBox="1"/>
          <p:nvPr/>
        </p:nvSpPr>
        <p:spPr>
          <a:xfrm>
            <a:off x="5315979" y="6346690"/>
            <a:ext cx="2260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Diagnóstico COVID-19</a:t>
            </a:r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0B8856-5470-8363-63FE-5F752E1B5F30}"/>
              </a:ext>
            </a:extLst>
          </p:cNvPr>
          <p:cNvSpPr txBox="1"/>
          <p:nvPr/>
        </p:nvSpPr>
        <p:spPr>
          <a:xfrm rot="16200000">
            <a:off x="243157" y="3987016"/>
            <a:ext cx="2613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COVID-19 test positivo</a:t>
            </a:r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409295-E5FD-BC4D-2FF0-D9D93850234A}"/>
              </a:ext>
            </a:extLst>
          </p:cNvPr>
          <p:cNvSpPr txBox="1"/>
          <p:nvPr/>
        </p:nvSpPr>
        <p:spPr>
          <a:xfrm>
            <a:off x="3338165" y="1787518"/>
            <a:ext cx="638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noProof="0" dirty="0" err="1">
                <a:latin typeface="+mj-lt"/>
              </a:rPr>
              <a:t>Conditions</a:t>
            </a:r>
            <a:r>
              <a:rPr lang="es-ES" sz="2400" b="1" noProof="0" dirty="0">
                <a:latin typeface="+mj-lt"/>
              </a:rPr>
              <a:t> y </a:t>
            </a:r>
            <a:r>
              <a:rPr lang="es-ES" sz="2400" b="1" noProof="0" dirty="0" err="1">
                <a:latin typeface="+mj-lt"/>
              </a:rPr>
              <a:t>drug</a:t>
            </a:r>
            <a:r>
              <a:rPr lang="es-ES" sz="2400" b="1" noProof="0" dirty="0">
                <a:latin typeface="+mj-lt"/>
              </a:rPr>
              <a:t> </a:t>
            </a:r>
            <a:r>
              <a:rPr lang="es-ES" sz="2400" b="1" noProof="0" dirty="0" err="1">
                <a:latin typeface="+mj-lt"/>
              </a:rPr>
              <a:t>exposure</a:t>
            </a:r>
            <a:r>
              <a:rPr lang="es-ES" sz="2400" b="1" noProof="0" dirty="0">
                <a:latin typeface="+mj-lt"/>
              </a:rPr>
              <a:t> 1-30d tras </a:t>
            </a:r>
            <a:r>
              <a:rPr lang="es-ES" sz="2400" b="1" noProof="0" dirty="0" err="1">
                <a:latin typeface="+mj-lt"/>
              </a:rPr>
              <a:t>index</a:t>
            </a:r>
            <a:r>
              <a:rPr lang="es-ES" sz="2400" b="1" noProof="0" dirty="0">
                <a:latin typeface="+mj-lt"/>
              </a:rPr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36233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2789-8172-C913-F450-95D7C3D7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noProof="0" dirty="0"/>
              <a:t>Introducción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2006C8E-F647-7FFB-9A67-8F416388B0B0}"/>
              </a:ext>
            </a:extLst>
          </p:cNvPr>
          <p:cNvSpPr txBox="1">
            <a:spLocks/>
          </p:cNvSpPr>
          <p:nvPr/>
        </p:nvSpPr>
        <p:spPr>
          <a:xfrm>
            <a:off x="466724" y="1139824"/>
            <a:ext cx="11363325" cy="49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s-ES" noProof="0" dirty="0"/>
              <a:t>Hemos elaborado unas definiciones para nuestras cohortes de interés (exposición/</a:t>
            </a:r>
            <a:r>
              <a:rPr lang="es-ES" i="1" noProof="0" dirty="0" err="1"/>
              <a:t>outcomes</a:t>
            </a:r>
            <a:r>
              <a:rPr lang="es-ES" noProof="0" dirty="0"/>
              <a:t>/criterios de exclusión…) a partir de Atlas, </a:t>
            </a:r>
            <a:r>
              <a:rPr lang="es-ES" noProof="0" dirty="0" err="1"/>
              <a:t>CodeListGenerator</a:t>
            </a:r>
            <a:r>
              <a:rPr lang="es-ES" dirty="0"/>
              <a:t>, desarrollando el código en R</a:t>
            </a:r>
            <a:endParaRPr lang="es-ES" noProof="0" dirty="0"/>
          </a:p>
          <a:p>
            <a:endParaRPr lang="es-ES" sz="1000" noProof="0" dirty="0"/>
          </a:p>
          <a:p>
            <a:r>
              <a:rPr lang="es-ES" noProof="0" dirty="0"/>
              <a:t>¿Podríamos mejorar nuestras definiciones?</a:t>
            </a:r>
            <a:br>
              <a:rPr lang="es-ES" dirty="0"/>
            </a:br>
            <a:r>
              <a:rPr lang="es-ES" dirty="0"/>
              <a:t>¿H</a:t>
            </a:r>
            <a:r>
              <a:rPr lang="es-ES" noProof="0" dirty="0"/>
              <a:t>emos olvidado de algo? o hemos introducido algún error?</a:t>
            </a:r>
            <a:endParaRPr lang="es-ES" dirty="0"/>
          </a:p>
          <a:p>
            <a:endParaRPr lang="es-ES" sz="1000" noProof="0" dirty="0"/>
          </a:p>
          <a:p>
            <a:pPr marL="273050" indent="-273050">
              <a:buNone/>
            </a:pPr>
            <a:r>
              <a:rPr lang="es-ES" dirty="0">
                <a:sym typeface="Wingdings" panose="05000000000000000000" pitchFamily="2" charset="2"/>
              </a:rPr>
              <a:t>    </a:t>
            </a:r>
            <a:r>
              <a:rPr lang="es-ES" noProof="0" dirty="0"/>
              <a:t>Podemos hacer una exploración inicial de </a:t>
            </a:r>
            <a:r>
              <a:rPr lang="es-ES" dirty="0"/>
              <a:t>como “funcionan” nuestras   definiciones en nuestra base de datos con </a:t>
            </a:r>
            <a:r>
              <a:rPr lang="es-ES" dirty="0" err="1"/>
              <a:t>CohortDiagnostics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659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18167-1C79-FE26-30A6-A2F9B56B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 err="1"/>
              <a:t>Otro</a:t>
            </a:r>
            <a:r>
              <a:rPr lang="en-GB" b="1" dirty="0"/>
              <a:t>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varias</a:t>
            </a:r>
            <a:r>
              <a:rPr lang="en-GB" b="1" dirty="0"/>
              <a:t> bases de </a:t>
            </a:r>
            <a:r>
              <a:rPr lang="en-GB" b="1" dirty="0" err="1"/>
              <a:t>datos</a:t>
            </a:r>
            <a:endParaRPr lang="en-GB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4BD657-869A-18E0-AA13-9365ECE9E0D2}"/>
              </a:ext>
            </a:extLst>
          </p:cNvPr>
          <p:cNvSpPr txBox="1"/>
          <p:nvPr/>
        </p:nvSpPr>
        <p:spPr>
          <a:xfrm>
            <a:off x="747109" y="942901"/>
            <a:ext cx="6313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https://data.ohdsi.org/LegendT2dmClassCohortExplorer/</a:t>
            </a:r>
            <a:r>
              <a:rPr lang="en-GB" dirty="0"/>
              <a:t> 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059B2ED2-05C6-474D-07B9-7FACC8C1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64" y="1712422"/>
            <a:ext cx="9973780" cy="4360660"/>
          </a:xfrm>
          <a:prstGeom prst="rect">
            <a:avLst/>
          </a:prstGeom>
        </p:spPr>
      </p:pic>
      <p:sp>
        <p:nvSpPr>
          <p:cNvPr id="6" name="Rectángulo 2">
            <a:extLst>
              <a:ext uri="{FF2B5EF4-FFF2-40B4-BE49-F238E27FC236}">
                <a16:creationId xmlns:a16="http://schemas.microsoft.com/office/drawing/2014/main" id="{9BA3C6A1-F3EB-756C-6A1B-DEAE394BE162}"/>
              </a:ext>
            </a:extLst>
          </p:cNvPr>
          <p:cNvSpPr/>
          <p:nvPr/>
        </p:nvSpPr>
        <p:spPr>
          <a:xfrm>
            <a:off x="747109" y="4293413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1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33FE-CC31-3816-5239-987406959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22F09-28DD-B7DE-805F-CEC2D4F0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Ejecución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162D7-8050-B49B-16ED-BE24AF22249C}"/>
              </a:ext>
            </a:extLst>
          </p:cNvPr>
          <p:cNvSpPr txBox="1">
            <a:spLocks/>
          </p:cNvSpPr>
          <p:nvPr/>
        </p:nvSpPr>
        <p:spPr>
          <a:xfrm>
            <a:off x="466725" y="1139824"/>
            <a:ext cx="11102424" cy="571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Instalar el paquete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Conectarnos a la BD</a:t>
            </a:r>
          </a:p>
          <a:p>
            <a:pPr marL="514350" indent="-514350">
              <a:buFont typeface="+mj-lt"/>
              <a:buAutoNum type="arabicPeriod"/>
            </a:pPr>
            <a:r>
              <a:rPr lang="es-ES" noProof="0" dirty="0"/>
              <a:t>Cargar las cohortes de referencia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Generar (instanciar) las cohortes</a:t>
            </a:r>
          </a:p>
          <a:p>
            <a:pPr marL="514350" indent="-514350">
              <a:buFont typeface="+mj-lt"/>
              <a:buAutoNum type="arabicPeriod"/>
            </a:pPr>
            <a:r>
              <a:rPr lang="es-ES" noProof="0" dirty="0"/>
              <a:t>Ejecutar </a:t>
            </a:r>
            <a:r>
              <a:rPr lang="es-ES" noProof="0" dirty="0" err="1"/>
              <a:t>CohortDiagnostics</a:t>
            </a:r>
            <a:endParaRPr lang="es-ES" noProof="0" dirty="0"/>
          </a:p>
          <a:p>
            <a:pPr marL="514350" indent="-514350">
              <a:buFont typeface="+mj-lt"/>
              <a:buAutoNum type="arabicPeriod"/>
            </a:pPr>
            <a:r>
              <a:rPr lang="es-ES" noProof="0" dirty="0"/>
              <a:t>Guardar resultados</a:t>
            </a:r>
          </a:p>
          <a:p>
            <a:pPr marL="514350" indent="-514350">
              <a:buFont typeface="+mj-lt"/>
              <a:buAutoNum type="arabicPeriod"/>
            </a:pPr>
            <a:r>
              <a:rPr lang="es-ES" noProof="0" dirty="0"/>
              <a:t>Ejecutar la </a:t>
            </a:r>
            <a:r>
              <a:rPr lang="es-ES" noProof="0" dirty="0" err="1"/>
              <a:t>ShinyApp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558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AB679-3595-E421-9247-F4E9AA74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Ejecución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97239-9EEE-CDD5-7485-93F7E64EFD04}"/>
              </a:ext>
            </a:extLst>
          </p:cNvPr>
          <p:cNvSpPr txBox="1">
            <a:spLocks/>
          </p:cNvSpPr>
          <p:nvPr/>
        </p:nvSpPr>
        <p:spPr>
          <a:xfrm>
            <a:off x="466725" y="1139824"/>
            <a:ext cx="11102424" cy="445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Instalar el paquete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Conectarnos a la BD</a:t>
            </a:r>
          </a:p>
          <a:p>
            <a:pPr marL="514350" indent="-514350">
              <a:buFont typeface="+mj-lt"/>
              <a:buAutoNum type="arabicPeriod"/>
            </a:pPr>
            <a:r>
              <a:rPr lang="es-ES" noProof="0" dirty="0"/>
              <a:t>Cargar las cohortes de referencia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Generar (instanciar) las cohortes</a:t>
            </a:r>
          </a:p>
          <a:p>
            <a:pPr marL="514350" indent="-514350">
              <a:buFont typeface="+mj-lt"/>
              <a:buAutoNum type="arabicPeriod"/>
            </a:pPr>
            <a:r>
              <a:rPr lang="es-ES" noProof="0" dirty="0">
                <a:highlight>
                  <a:srgbClr val="EDDBDA"/>
                </a:highlight>
              </a:rPr>
              <a:t>Ejecutar </a:t>
            </a:r>
            <a:r>
              <a:rPr lang="es-ES" noProof="0" dirty="0" err="1">
                <a:highlight>
                  <a:srgbClr val="EDDBDA"/>
                </a:highlight>
              </a:rPr>
              <a:t>CohortDiagnostics</a:t>
            </a:r>
            <a:endParaRPr lang="es-ES" noProof="0" dirty="0">
              <a:highlight>
                <a:srgbClr val="EDDBDA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noProof="0" dirty="0"/>
              <a:t>Guardar resultados</a:t>
            </a:r>
          </a:p>
          <a:p>
            <a:pPr marL="514350" indent="-514350">
              <a:buFont typeface="+mj-lt"/>
              <a:buAutoNum type="arabicPeriod"/>
            </a:pPr>
            <a:r>
              <a:rPr lang="es-ES" noProof="0" dirty="0"/>
              <a:t>Ejecutar la </a:t>
            </a:r>
            <a:r>
              <a:rPr lang="es-ES" noProof="0" dirty="0" err="1"/>
              <a:t>ShinyApp</a:t>
            </a:r>
            <a:endParaRPr lang="es-ES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35B19C-D14D-1E10-B4BD-41CE5C0CC22F}"/>
              </a:ext>
            </a:extLst>
          </p:cNvPr>
          <p:cNvSpPr txBox="1"/>
          <p:nvPr/>
        </p:nvSpPr>
        <p:spPr>
          <a:xfrm>
            <a:off x="6564087" y="1923171"/>
            <a:ext cx="4778827" cy="3011658"/>
          </a:xfrm>
          <a:prstGeom prst="rect">
            <a:avLst/>
          </a:prstGeom>
          <a:solidFill>
            <a:srgbClr val="EDDBDA"/>
          </a:solidFill>
          <a:ln>
            <a:solidFill>
              <a:srgbClr val="EDDBD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ES" sz="2800" dirty="0"/>
              <a:t>A nivel práctico, </a:t>
            </a:r>
            <a:r>
              <a:rPr lang="es-ES" sz="2800" noProof="0" dirty="0"/>
              <a:t>modificaremos</a:t>
            </a:r>
            <a:br>
              <a:rPr lang="es-ES" sz="2800" noProof="0" dirty="0"/>
            </a:br>
            <a:r>
              <a:rPr lang="es-ES" sz="2800" noProof="0" dirty="0"/>
              <a:t> el código lo mínimo posible: </a:t>
            </a:r>
            <a:endParaRPr lang="es-ES" sz="2800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s-ES" sz="2800" noProof="0" dirty="0"/>
              <a:t>ubicar los </a:t>
            </a:r>
            <a:r>
              <a:rPr lang="es-ES" sz="2800" noProof="0" dirty="0" err="1"/>
              <a:t>jsons</a:t>
            </a:r>
            <a:r>
              <a:rPr lang="es-ES" sz="2800" noProof="0" dirty="0"/>
              <a:t> en la </a:t>
            </a:r>
            <a:br>
              <a:rPr lang="es-ES" sz="2800" noProof="0" dirty="0"/>
            </a:br>
            <a:r>
              <a:rPr lang="es-ES" sz="2800" noProof="0" dirty="0"/>
              <a:t>carpeta correspondiente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s-ES" sz="2800" noProof="0" dirty="0"/>
              <a:t>elegir qué diagnósticos ejecutar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3591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05A26-BDE3-F346-CF1A-2697302E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latin typeface="Lucida Console" panose="020B0609040504020204" pitchFamily="49" charset="0"/>
              </a:rPr>
              <a:t>executeDiagnostics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6540F7-C7C4-ED02-E97A-8FA1BA6F7B45}"/>
              </a:ext>
            </a:extLst>
          </p:cNvPr>
          <p:cNvSpPr txBox="1"/>
          <p:nvPr/>
        </p:nvSpPr>
        <p:spPr>
          <a:xfrm>
            <a:off x="733964" y="1579393"/>
            <a:ext cx="9046724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executeDiagnostics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cohortDefinitionSet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cohortTable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cohort_table_name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results_database_schema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cdmDatabaseSchema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cdm_database_schema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exportFolder</a:t>
            </a:r>
            <a:r>
              <a:rPr lang="en-GB" sz="1600" dirty="0">
                <a:latin typeface="Lucida Console" panose="020B0609040504020204" pitchFamily="49" charset="0"/>
              </a:rPr>
              <a:t> = here("Results"),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databaseId</a:t>
            </a:r>
            <a:r>
              <a:rPr lang="en-GB" sz="1600" dirty="0">
                <a:latin typeface="Lucida Console" panose="020B0609040504020204" pitchFamily="49" charset="0"/>
              </a:rPr>
              <a:t> = "SIDIAP",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minCellCount</a:t>
            </a:r>
            <a:r>
              <a:rPr lang="en-GB" sz="1600" dirty="0">
                <a:latin typeface="Lucida Console" panose="020B0609040504020204" pitchFamily="49" charset="0"/>
              </a:rPr>
              <a:t> = 5,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runInclusionStatistics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runOrphanConcepts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runTimeDistributions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runVisitContext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runBreakdownIndexEvents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runIncidenceRate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runTimeSeries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runCohortOverlap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runTemporalCohortCharacterization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625325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B3FB6-3100-434F-DE94-1F10467DD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736F9-C0B7-43B5-B7EA-CBCE22A6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latin typeface="Lucida Console" panose="020B0609040504020204" pitchFamily="49" charset="0"/>
              </a:rPr>
              <a:t>executeDiagnostics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8FDC49-E3D9-D453-48DD-ACF15954C40F}"/>
              </a:ext>
            </a:extLst>
          </p:cNvPr>
          <p:cNvSpPr txBox="1"/>
          <p:nvPr/>
        </p:nvSpPr>
        <p:spPr>
          <a:xfrm>
            <a:off x="733964" y="1579393"/>
            <a:ext cx="830303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executeDiagnostics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cohortDefinitionSet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cohortTable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cohort_table_name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results_database_schema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cdmDatabaseSchema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cdm_database_schema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exportFolder</a:t>
            </a:r>
            <a:r>
              <a:rPr lang="en-GB" sz="1600" dirty="0">
                <a:latin typeface="Lucida Console" panose="020B0609040504020204" pitchFamily="49" charset="0"/>
              </a:rPr>
              <a:t> = here("Results"),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databaseId</a:t>
            </a:r>
            <a:r>
              <a:rPr lang="en-GB" sz="1600" dirty="0">
                <a:latin typeface="Lucida Console" panose="020B0609040504020204" pitchFamily="49" charset="0"/>
              </a:rPr>
              <a:t> = "SIDIAP",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minCellCount</a:t>
            </a:r>
            <a:r>
              <a:rPr lang="en-GB" sz="1600" dirty="0">
                <a:latin typeface="Lucida Console" panose="020B0609040504020204" pitchFamily="49" charset="0"/>
              </a:rPr>
              <a:t> = 5,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runInclusionStatistics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runOrphanConcepts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runTimeDistributions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runVisitContext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runBreakdownIndexEvents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runIncidenceRate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runTimeSeries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runCohortOverlap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runTemporalCohortCharacterization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17C4502-5517-8B16-ADFA-6960A74E1FD4}"/>
              </a:ext>
            </a:extLst>
          </p:cNvPr>
          <p:cNvSpPr/>
          <p:nvPr/>
        </p:nvSpPr>
        <p:spPr>
          <a:xfrm flipV="1">
            <a:off x="3131668" y="1579393"/>
            <a:ext cx="2393643" cy="32722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38DFAB-0B7E-38A2-96BB-1A6C86C42B0F}"/>
              </a:ext>
            </a:extLst>
          </p:cNvPr>
          <p:cNvSpPr txBox="1"/>
          <p:nvPr/>
        </p:nvSpPr>
        <p:spPr>
          <a:xfrm>
            <a:off x="9036996" y="1568525"/>
            <a:ext cx="6264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C</a:t>
            </a:r>
            <a:r>
              <a:rPr lang="es-ES" sz="2400" noProof="0" dirty="0" err="1"/>
              <a:t>ohortes</a:t>
            </a:r>
            <a:r>
              <a:rPr lang="es-ES" sz="2400" noProof="0" dirty="0"/>
              <a:t> </a:t>
            </a:r>
            <a:r>
              <a:rPr lang="es-ES" sz="2400" dirty="0"/>
              <a:t>que </a:t>
            </a:r>
            <a:br>
              <a:rPr lang="es-ES" sz="2400" dirty="0"/>
            </a:br>
            <a:r>
              <a:rPr lang="es-ES" sz="2400" dirty="0"/>
              <a:t>caracterizaremos</a:t>
            </a:r>
            <a:br>
              <a:rPr lang="es-ES" sz="2400" dirty="0"/>
            </a:br>
            <a:r>
              <a:rPr lang="es-ES" sz="2400" dirty="0"/>
              <a:t>(resultado del paso 3)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30757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4634-5998-5855-1B8C-E18ACBA76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62D7-5D7A-FF88-7611-BB01C552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latin typeface="Lucida Console" panose="020B0609040504020204" pitchFamily="49" charset="0"/>
              </a:rPr>
              <a:t>executeDiagnostics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BB05CA-55B3-D2CC-030B-ED041F461A3B}"/>
              </a:ext>
            </a:extLst>
          </p:cNvPr>
          <p:cNvSpPr txBox="1"/>
          <p:nvPr/>
        </p:nvSpPr>
        <p:spPr>
          <a:xfrm>
            <a:off x="733964" y="1579393"/>
            <a:ext cx="830303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executeDiagnostics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cohortDefinitionSet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cohortTable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cohort_table_name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results_database_schema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cdmDatabaseSchema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cdm_database_schema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exportFolder</a:t>
            </a:r>
            <a:r>
              <a:rPr lang="en-GB" sz="1600" dirty="0">
                <a:latin typeface="Lucida Console" panose="020B0609040504020204" pitchFamily="49" charset="0"/>
              </a:rPr>
              <a:t> = here("Results"),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databaseId</a:t>
            </a:r>
            <a:r>
              <a:rPr lang="en-GB" sz="1600" dirty="0">
                <a:latin typeface="Lucida Console" panose="020B0609040504020204" pitchFamily="49" charset="0"/>
              </a:rPr>
              <a:t> = "SIDIAP",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minCellCount</a:t>
            </a:r>
            <a:r>
              <a:rPr lang="en-GB" sz="1600" dirty="0">
                <a:latin typeface="Lucida Console" panose="020B0609040504020204" pitchFamily="49" charset="0"/>
              </a:rPr>
              <a:t> = 5,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runInclusionStatistics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runOrphanConcepts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runTimeDistributions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runVisitContext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runBreakdownIndexEvents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runIncidenceRate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runTimeSeries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runCohortOverlap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runTemporalCohortCharacterization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3366DC-0425-BCF9-B26A-4F429605AC0A}"/>
              </a:ext>
            </a:extLst>
          </p:cNvPr>
          <p:cNvSpPr/>
          <p:nvPr/>
        </p:nvSpPr>
        <p:spPr>
          <a:xfrm flipV="1">
            <a:off x="3101851" y="2051242"/>
            <a:ext cx="3905236" cy="32722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49C12B-D525-0659-82E3-BE6B8E4359AE}"/>
              </a:ext>
            </a:extLst>
          </p:cNvPr>
          <p:cNvSpPr txBox="1"/>
          <p:nvPr/>
        </p:nvSpPr>
        <p:spPr>
          <a:xfrm>
            <a:off x="9036996" y="2048065"/>
            <a:ext cx="6264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noProof="0" dirty="0"/>
              <a:t>Tabla donde están las </a:t>
            </a:r>
          </a:p>
          <a:p>
            <a:r>
              <a:rPr lang="es-ES" sz="2400" noProof="0" dirty="0"/>
              <a:t>Cohortes instanciadas</a:t>
            </a:r>
          </a:p>
          <a:p>
            <a:r>
              <a:rPr lang="es-ES" sz="2400" noProof="0" dirty="0"/>
              <a:t>(resultado del paso 4)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11905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F9B3-8203-9B62-FC56-FC7958780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BED7E-35B8-52FB-2C60-7A531B3B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latin typeface="Lucida Console" panose="020B0609040504020204" pitchFamily="49" charset="0"/>
              </a:rPr>
              <a:t>executeDiagnostics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AF4836-8A27-DBCC-92D4-8AD0368179C9}"/>
              </a:ext>
            </a:extLst>
          </p:cNvPr>
          <p:cNvSpPr txBox="1"/>
          <p:nvPr/>
        </p:nvSpPr>
        <p:spPr>
          <a:xfrm>
            <a:off x="733964" y="1579393"/>
            <a:ext cx="830303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executeDiagnostics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cohortDefinitionSet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cohortTable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cohort_table_name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results_database_schema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cdmDatabaseSchema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cdm_database_schema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exportFolder</a:t>
            </a:r>
            <a:r>
              <a:rPr lang="en-GB" sz="1600" dirty="0">
                <a:latin typeface="Lucida Console" panose="020B0609040504020204" pitchFamily="49" charset="0"/>
              </a:rPr>
              <a:t> = here("Results"),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databaseId</a:t>
            </a:r>
            <a:r>
              <a:rPr lang="en-GB" sz="1600" dirty="0">
                <a:latin typeface="Lucida Console" panose="020B0609040504020204" pitchFamily="49" charset="0"/>
              </a:rPr>
              <a:t> = "SIDIAP",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minCellCount</a:t>
            </a:r>
            <a:r>
              <a:rPr lang="en-GB" sz="1600" dirty="0">
                <a:latin typeface="Lucida Console" panose="020B0609040504020204" pitchFamily="49" charset="0"/>
              </a:rPr>
              <a:t> = 5,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runInclusionStatistics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runOrphanConcepts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runTimeDistributions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runVisitContext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runBreakdownIndexEvents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runIncidenceRate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runTimeSeries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runCohortOverlap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runTemporalCohortCharacterization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5BFADFC-69EF-E2D4-5A49-25440E790EF9}"/>
              </a:ext>
            </a:extLst>
          </p:cNvPr>
          <p:cNvSpPr/>
          <p:nvPr/>
        </p:nvSpPr>
        <p:spPr>
          <a:xfrm flipV="1">
            <a:off x="3052156" y="2807781"/>
            <a:ext cx="3905236" cy="32722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5E219E-4A3A-B5FA-8054-7E954F07030C}"/>
              </a:ext>
            </a:extLst>
          </p:cNvPr>
          <p:cNvSpPr txBox="1"/>
          <p:nvPr/>
        </p:nvSpPr>
        <p:spPr>
          <a:xfrm>
            <a:off x="9036995" y="2807781"/>
            <a:ext cx="3024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noProof="0" dirty="0"/>
              <a:t>Donde guardaremos los </a:t>
            </a:r>
            <a:r>
              <a:rPr lang="es-ES" sz="2400" dirty="0"/>
              <a:t>Resultados (carpeta creada antes)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251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E47CF-6DEA-72B4-A0A3-90030D25D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9D994-85C0-BAC0-0754-61DE7D7A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latin typeface="Lucida Console" panose="020B0609040504020204" pitchFamily="49" charset="0"/>
              </a:rPr>
              <a:t>executeDiagnostics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2FD22E-74CC-10D9-DBB0-7D91981B3F1A}"/>
              </a:ext>
            </a:extLst>
          </p:cNvPr>
          <p:cNvSpPr txBox="1"/>
          <p:nvPr/>
        </p:nvSpPr>
        <p:spPr>
          <a:xfrm>
            <a:off x="733964" y="1579393"/>
            <a:ext cx="830303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executeDiagnostics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cohortDefinitionSet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cohortTable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cohort_table_name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results_database_schema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cdmDatabaseSchema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cdm_database_schema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exportFolder</a:t>
            </a:r>
            <a:r>
              <a:rPr lang="en-GB" sz="1600" dirty="0">
                <a:latin typeface="Lucida Console" panose="020B0609040504020204" pitchFamily="49" charset="0"/>
              </a:rPr>
              <a:t> = here("Results"),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databaseId</a:t>
            </a:r>
            <a:r>
              <a:rPr lang="en-GB" sz="1600" dirty="0">
                <a:latin typeface="Lucida Console" panose="020B0609040504020204" pitchFamily="49" charset="0"/>
              </a:rPr>
              <a:t> = "SIDIAP",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minCellCount</a:t>
            </a:r>
            <a:r>
              <a:rPr lang="en-GB" sz="1600" dirty="0">
                <a:latin typeface="Lucida Console" panose="020B0609040504020204" pitchFamily="49" charset="0"/>
              </a:rPr>
              <a:t> = 5,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runInclusionStatistics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runOrphanConcepts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runTimeDistributions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runVisitContext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runBreakdownIndexEvents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runIncidenceRate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runTimeSeries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runCohortOverlap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runTemporalCohortCharacterization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84926D2-F774-B062-FB1D-BFA3C1DBEE15}"/>
              </a:ext>
            </a:extLst>
          </p:cNvPr>
          <p:cNvSpPr/>
          <p:nvPr/>
        </p:nvSpPr>
        <p:spPr>
          <a:xfrm flipV="1">
            <a:off x="3081974" y="3036905"/>
            <a:ext cx="3905236" cy="32722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FA30A9-1E52-0EB4-B041-D81B0FA1EA82}"/>
              </a:ext>
            </a:extLst>
          </p:cNvPr>
          <p:cNvSpPr txBox="1"/>
          <p:nvPr/>
        </p:nvSpPr>
        <p:spPr>
          <a:xfrm>
            <a:off x="9036996" y="2967335"/>
            <a:ext cx="2676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noProof="0" dirty="0"/>
              <a:t>Con qué nombre quiero que aparezca mi BD</a:t>
            </a:r>
          </a:p>
        </p:txBody>
      </p:sp>
    </p:spTree>
    <p:extLst>
      <p:ext uri="{BB962C8B-B14F-4D97-AF65-F5344CB8AC3E}">
        <p14:creationId xmlns:p14="http://schemas.microsoft.com/office/powerpoint/2010/main" val="1869448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6B948-5E6A-BD13-3FB9-EFA38AF67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9EA9C-B531-B425-3099-0A49CE7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latin typeface="Lucida Console" panose="020B0609040504020204" pitchFamily="49" charset="0"/>
              </a:rPr>
              <a:t>executeDiagnostics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74BD19-354A-C618-E053-7A1CF4D93267}"/>
              </a:ext>
            </a:extLst>
          </p:cNvPr>
          <p:cNvSpPr txBox="1"/>
          <p:nvPr/>
        </p:nvSpPr>
        <p:spPr>
          <a:xfrm>
            <a:off x="733964" y="1579393"/>
            <a:ext cx="830303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executeDiagnostics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cohortDefinitionSet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connectionDetails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cohortTable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cohort_table_name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cohortDatabaseSchema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results_database_schema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cdmDatabaseSchema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cdm_database_schema</a:t>
            </a:r>
            <a:r>
              <a:rPr lang="en-GB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exportFolder</a:t>
            </a:r>
            <a:r>
              <a:rPr lang="en-GB" sz="1600" dirty="0">
                <a:latin typeface="Lucida Console" panose="020B0609040504020204" pitchFamily="49" charset="0"/>
              </a:rPr>
              <a:t> = here("Results"),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databaseId</a:t>
            </a:r>
            <a:r>
              <a:rPr lang="en-GB" sz="1600" dirty="0">
                <a:latin typeface="Lucida Console" panose="020B0609040504020204" pitchFamily="49" charset="0"/>
              </a:rPr>
              <a:t> = "SIDIAP",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minCellCount</a:t>
            </a:r>
            <a:r>
              <a:rPr lang="en-GB" sz="1600" dirty="0">
                <a:latin typeface="Lucida Console" panose="020B0609040504020204" pitchFamily="49" charset="0"/>
              </a:rPr>
              <a:t> = 5,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runInclusionStatistics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runOrphanConcepts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runTimeDistributions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runVisitContext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runBreakdownIndexEvents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runIncidenceRate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runTimeSeries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runCohortOverlap</a:t>
            </a:r>
            <a:r>
              <a:rPr lang="en-GB" sz="1600" dirty="0">
                <a:latin typeface="Lucida Console" panose="020B0609040504020204" pitchFamily="49" charset="0"/>
              </a:rPr>
              <a:t> = TRUE,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TRUE,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                </a:t>
            </a:r>
            <a:r>
              <a:rPr lang="en-GB" sz="1600" dirty="0" err="1">
                <a:latin typeface="Lucida Console" panose="020B0609040504020204" pitchFamily="49" charset="0"/>
              </a:rPr>
              <a:t>runTemporalCohortCharacterization</a:t>
            </a:r>
            <a:r>
              <a:rPr lang="en-GB" sz="1600" dirty="0">
                <a:latin typeface="Lucida Console" panose="020B0609040504020204" pitchFamily="49" charset="0"/>
              </a:rPr>
              <a:t> = TRUE)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60F42F-D8F7-343D-2CD4-52BBE12A921C}"/>
              </a:ext>
            </a:extLst>
          </p:cNvPr>
          <p:cNvSpPr/>
          <p:nvPr/>
        </p:nvSpPr>
        <p:spPr>
          <a:xfrm flipV="1">
            <a:off x="3081973" y="3589505"/>
            <a:ext cx="5342179" cy="2431913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64DB6A-266E-FEBD-B031-595B545F4030}"/>
              </a:ext>
            </a:extLst>
          </p:cNvPr>
          <p:cNvSpPr txBox="1"/>
          <p:nvPr/>
        </p:nvSpPr>
        <p:spPr>
          <a:xfrm>
            <a:off x="9105090" y="3589505"/>
            <a:ext cx="22799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noProof="0" dirty="0"/>
              <a:t>Seleccionar qué Diagnósticos quiero ejecutar </a:t>
            </a:r>
          </a:p>
        </p:txBody>
      </p:sp>
    </p:spTree>
    <p:extLst>
      <p:ext uri="{BB962C8B-B14F-4D97-AF65-F5344CB8AC3E}">
        <p14:creationId xmlns:p14="http://schemas.microsoft.com/office/powerpoint/2010/main" val="353993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3F154-6FBD-B34C-A8E9-3319CD93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noProof="0" dirty="0"/>
              <a:t>Qué es </a:t>
            </a:r>
            <a:r>
              <a:rPr lang="es-ES" b="1" noProof="0" dirty="0" err="1"/>
              <a:t>CohortDiagnostics</a:t>
            </a:r>
            <a:r>
              <a:rPr lang="es-ES" b="1" noProof="0" dirty="0"/>
              <a:t>?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9150A2D-8C84-96D0-1C0C-03A77BC7D45C}"/>
              </a:ext>
            </a:extLst>
          </p:cNvPr>
          <p:cNvSpPr txBox="1">
            <a:spLocks/>
          </p:cNvSpPr>
          <p:nvPr/>
        </p:nvSpPr>
        <p:spPr>
          <a:xfrm>
            <a:off x="-805485" y="3883024"/>
            <a:ext cx="11363325" cy="49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AAE3EA7-CEB8-8720-F9B6-4CEE439876B9}"/>
              </a:ext>
            </a:extLst>
          </p:cNvPr>
          <p:cNvSpPr txBox="1">
            <a:spLocks/>
          </p:cNvSpPr>
          <p:nvPr/>
        </p:nvSpPr>
        <p:spPr>
          <a:xfrm>
            <a:off x="466725" y="1139824"/>
            <a:ext cx="11102424" cy="571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s-ES" noProof="0" dirty="0"/>
              <a:t>Paquete de R para evaluar algoritmos de fenotipos desarrollados para bases de datos en  OMOP CDM</a:t>
            </a:r>
          </a:p>
          <a:p>
            <a:endParaRPr lang="es-ES" sz="1000" noProof="0" dirty="0"/>
          </a:p>
          <a:p>
            <a:r>
              <a:rPr lang="es-ES" noProof="0" dirty="0"/>
              <a:t>Permite identificar posibles errores en los conceptos de inclusión, cuantificar (</a:t>
            </a:r>
            <a:r>
              <a:rPr lang="es-ES" noProof="0" dirty="0" err="1"/>
              <a:t>counts</a:t>
            </a:r>
            <a:r>
              <a:rPr lang="es-ES" noProof="0" dirty="0"/>
              <a:t>), ver si hay “</a:t>
            </a:r>
            <a:r>
              <a:rPr lang="es-ES" noProof="0" dirty="0" err="1"/>
              <a:t>overlap</a:t>
            </a:r>
            <a:r>
              <a:rPr lang="es-ES" noProof="0" dirty="0"/>
              <a:t>” entre distintas cohortes, etc.</a:t>
            </a:r>
          </a:p>
          <a:p>
            <a:endParaRPr lang="es-ES" sz="1000" noProof="0" dirty="0"/>
          </a:p>
          <a:p>
            <a:r>
              <a:rPr lang="es-ES" noProof="0" dirty="0"/>
              <a:t>Los resultados se pueden explorar a través de una </a:t>
            </a:r>
            <a:r>
              <a:rPr lang="es-ES" noProof="0" dirty="0" err="1"/>
              <a:t>ShinyApp</a:t>
            </a:r>
            <a:endParaRPr lang="es-ES" noProof="0" dirty="0"/>
          </a:p>
          <a:p>
            <a:endParaRPr lang="es-ES" sz="1000" noProof="0" dirty="0"/>
          </a:p>
          <a:p>
            <a:r>
              <a:rPr lang="es-ES" dirty="0"/>
              <a:t>Se pueden combinar resultados de más de una base de datos</a:t>
            </a:r>
          </a:p>
          <a:p>
            <a:endParaRPr lang="es-ES" sz="1100" noProof="0" dirty="0"/>
          </a:p>
          <a:p>
            <a:r>
              <a:rPr lang="es-ES" dirty="0"/>
              <a:t>Se considera una buena práctica usarlo cuando hacemos un </a:t>
            </a:r>
            <a:br>
              <a:rPr lang="es-ES" dirty="0"/>
            </a:br>
            <a:r>
              <a:rPr lang="es-ES" dirty="0"/>
              <a:t>estudio en red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4707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5F588-9770-40AC-046E-D0CDC2E19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C29F127-C13E-728E-DB1B-C90B71556B21}"/>
              </a:ext>
            </a:extLst>
          </p:cNvPr>
          <p:cNvSpPr txBox="1">
            <a:spLocks/>
          </p:cNvSpPr>
          <p:nvPr/>
        </p:nvSpPr>
        <p:spPr>
          <a:xfrm>
            <a:off x="466725" y="1139824"/>
            <a:ext cx="11102424" cy="4937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s-ES" sz="3000" noProof="0" dirty="0"/>
              <a:t>“Fácil” de implementar en R (problemas más comunes son de instalación del paquete)</a:t>
            </a:r>
          </a:p>
          <a:p>
            <a:endParaRPr lang="es-ES" sz="1000" noProof="0" dirty="0"/>
          </a:p>
          <a:p>
            <a:r>
              <a:rPr lang="es-ES" sz="3000" noProof="0" dirty="0"/>
              <a:t>Los resultados los puede visualizar una persona sin conocimientos de OMOP/R (por </a:t>
            </a:r>
            <a:r>
              <a:rPr lang="es-ES" sz="3000" noProof="0" dirty="0" err="1"/>
              <a:t>ej</a:t>
            </a:r>
            <a:r>
              <a:rPr lang="es-ES" sz="3000" noProof="0" dirty="0"/>
              <a:t>, clínicos)</a:t>
            </a:r>
          </a:p>
          <a:p>
            <a:endParaRPr lang="es-ES" sz="1000" noProof="0" dirty="0"/>
          </a:p>
          <a:p>
            <a:r>
              <a:rPr lang="es-ES" sz="3000" noProof="0" dirty="0"/>
              <a:t>Facilita la identificación de errores </a:t>
            </a:r>
          </a:p>
          <a:p>
            <a:endParaRPr lang="es-ES" sz="1000" noProof="0" dirty="0"/>
          </a:p>
          <a:p>
            <a:r>
              <a:rPr lang="es-ES" sz="3000" noProof="0" dirty="0"/>
              <a:t>Facilita la comparación de definiciones entre cohortes y entre bases de datos </a:t>
            </a:r>
            <a:r>
              <a:rPr lang="es-ES" sz="3000" noProof="0" dirty="0">
                <a:sym typeface="Wingdings" panose="05000000000000000000" pitchFamily="2" charset="2"/>
              </a:rPr>
              <a:t> muy importante cuando hacemos estudios en red</a:t>
            </a:r>
          </a:p>
          <a:p>
            <a:endParaRPr lang="es-ES" sz="1100" dirty="0">
              <a:sym typeface="Wingdings" panose="05000000000000000000" pitchFamily="2" charset="2"/>
            </a:endParaRPr>
          </a:p>
          <a:p>
            <a:r>
              <a:rPr lang="es-ES" sz="3000" noProof="0" dirty="0">
                <a:sym typeface="Wingdings" panose="05000000000000000000" pitchFamily="2" charset="2"/>
              </a:rPr>
              <a:t>Nos permite mejorar nuestras definiciones (</a:t>
            </a:r>
            <a:r>
              <a:rPr lang="es-ES" sz="3000" noProof="0" dirty="0">
                <a:highlight>
                  <a:srgbClr val="EDDBDA"/>
                </a:highlight>
                <a:sym typeface="Wingdings" panose="05000000000000000000" pitchFamily="2" charset="2"/>
              </a:rPr>
              <a:t>proceso iterativo</a:t>
            </a:r>
            <a:r>
              <a:rPr lang="es-ES" sz="3000" noProof="0" dirty="0">
                <a:sym typeface="Wingdings" panose="05000000000000000000" pitchFamily="2" charset="2"/>
              </a:rPr>
              <a:t>)</a:t>
            </a:r>
            <a:endParaRPr lang="es-ES" sz="3000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E3A903-10EF-111E-6A50-64A85C08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noProof="0" dirty="0"/>
              <a:t>Ventajas</a:t>
            </a:r>
          </a:p>
        </p:txBody>
      </p:sp>
    </p:spTree>
    <p:extLst>
      <p:ext uri="{BB962C8B-B14F-4D97-AF65-F5344CB8AC3E}">
        <p14:creationId xmlns:p14="http://schemas.microsoft.com/office/powerpoint/2010/main" val="24859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2CFBE-042B-8867-8E92-72A343FC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https://ohdsi.github.io/CohortDiagnostics/</a:t>
            </a:r>
            <a:r>
              <a:rPr lang="en-GB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4BB281-5A8F-E22F-1C86-CDFE3EDF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1" y="1295668"/>
            <a:ext cx="9617273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6A081-71E4-F113-EF26-A0904D898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0E1B9-BA5A-8AA6-FF28-FD6C3AC2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Características</a:t>
            </a:r>
            <a:endParaRPr lang="en-GB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B70AF70-52A0-9F47-4258-DB997ECECB2E}"/>
              </a:ext>
            </a:extLst>
          </p:cNvPr>
          <p:cNvSpPr txBox="1">
            <a:spLocks/>
          </p:cNvSpPr>
          <p:nvPr/>
        </p:nvSpPr>
        <p:spPr>
          <a:xfrm>
            <a:off x="466725" y="1139824"/>
            <a:ext cx="11102424" cy="4937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lvl="0">
              <a:lnSpc>
                <a:spcPct val="107000"/>
              </a:lnSpc>
            </a:pP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las </a:t>
            </a:r>
            <a:r>
              <a:rPr lang="es-ES" sz="3000" dirty="0">
                <a:effectLst/>
                <a:highlight>
                  <a:srgbClr val="EDDBDA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reglas de inclusión </a:t>
            </a: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atrición  </a:t>
            </a:r>
          </a:p>
          <a:p>
            <a:pPr lvl="0">
              <a:lnSpc>
                <a:spcPct val="107000"/>
              </a:lnSpc>
            </a:pP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los </a:t>
            </a:r>
            <a:r>
              <a:rPr lang="es-ES" sz="3000" dirty="0">
                <a:effectLst/>
                <a:highlight>
                  <a:srgbClr val="EDDBDA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códigos fuente </a:t>
            </a: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utilizados en una definición</a:t>
            </a:r>
          </a:p>
          <a:p>
            <a:pPr lvl="0">
              <a:lnSpc>
                <a:spcPct val="107000"/>
              </a:lnSpc>
            </a:pP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Encontrar </a:t>
            </a:r>
            <a:r>
              <a:rPr lang="es-ES" sz="3000" dirty="0">
                <a:effectLst/>
                <a:highlight>
                  <a:srgbClr val="EDDBDA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códigos “huérfanos</a:t>
            </a: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lvl="0">
              <a:lnSpc>
                <a:spcPct val="107000"/>
              </a:lnSpc>
            </a:pP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</a:t>
            </a:r>
            <a:r>
              <a:rPr lang="es-ES" sz="3000" dirty="0">
                <a:effectLst/>
                <a:highlight>
                  <a:srgbClr val="EDDBDA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incidencias</a:t>
            </a: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cohorte </a:t>
            </a:r>
            <a:r>
              <a:rPr lang="es-ES" sz="3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(aproximación)</a:t>
            </a:r>
          </a:p>
          <a:p>
            <a:pPr lvl="0">
              <a:lnSpc>
                <a:spcPct val="107000"/>
              </a:lnSpc>
            </a:pP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Desglosar los </a:t>
            </a:r>
            <a:r>
              <a:rPr lang="es-ES" sz="3000" dirty="0">
                <a:effectLst/>
                <a:highlight>
                  <a:srgbClr val="EDDBDA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eventos “índice” </a:t>
            </a: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los conceptos específicos que los desencadenaron</a:t>
            </a:r>
          </a:p>
          <a:p>
            <a:pPr lvl="0">
              <a:lnSpc>
                <a:spcPct val="107000"/>
              </a:lnSpc>
            </a:pP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Calcular la </a:t>
            </a:r>
            <a:r>
              <a:rPr lang="es-ES" sz="3000" dirty="0">
                <a:effectLst/>
                <a:highlight>
                  <a:srgbClr val="EDDBDA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superposición</a:t>
            </a: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entre dos cohortes</a:t>
            </a:r>
          </a:p>
          <a:p>
            <a:pPr lvl="0">
              <a:lnSpc>
                <a:spcPct val="107000"/>
              </a:lnSpc>
            </a:pPr>
            <a:r>
              <a:rPr lang="es-ES" sz="3000" dirty="0">
                <a:effectLst/>
                <a:highlight>
                  <a:srgbClr val="EDDBDA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Caracterizar</a:t>
            </a:r>
            <a:r>
              <a:rPr lang="es-E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cohortes y comparar cohortes</a:t>
            </a:r>
          </a:p>
        </p:txBody>
      </p:sp>
    </p:spTree>
    <p:extLst>
      <p:ext uri="{BB962C8B-B14F-4D97-AF65-F5344CB8AC3E}">
        <p14:creationId xmlns:p14="http://schemas.microsoft.com/office/powerpoint/2010/main" val="14933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AB4F-1F03-847E-DF72-9E72247D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ED6DA6B-64B6-CD8E-B024-796FF9DF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" y="1249501"/>
            <a:ext cx="10943584" cy="43589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0555C2-324B-20B0-3DF6-44D2161E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Un </a:t>
            </a:r>
            <a:r>
              <a:rPr lang="en-GB" b="1" dirty="0" err="1"/>
              <a:t>ejemplo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765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538AF-4F06-BD77-4634-268A0E1C2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ED6B6DD-04AB-15A5-0B9A-B3F7E451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" y="1249501"/>
            <a:ext cx="10943584" cy="43589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9F4FC9-BDD8-54D5-C8B6-2EAA2095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Cohort Definition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EEA6128-F3B1-9264-8447-4643C85A56A3}"/>
              </a:ext>
            </a:extLst>
          </p:cNvPr>
          <p:cNvSpPr/>
          <p:nvPr/>
        </p:nvSpPr>
        <p:spPr>
          <a:xfrm>
            <a:off x="624001" y="1652389"/>
            <a:ext cx="1875784" cy="29071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E3CC35-33B6-0C68-DDF9-CDA7A14DBA14}"/>
              </a:ext>
            </a:extLst>
          </p:cNvPr>
          <p:cNvSpPr txBox="1"/>
          <p:nvPr/>
        </p:nvSpPr>
        <p:spPr>
          <a:xfrm>
            <a:off x="522400" y="6222052"/>
            <a:ext cx="803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>
                <a:highlight>
                  <a:srgbClr val="EDDBDA"/>
                </a:highlight>
              </a:rPr>
              <a:t>Listado de las cohortes incluidas </a:t>
            </a:r>
          </a:p>
        </p:txBody>
      </p:sp>
    </p:spTree>
    <p:extLst>
      <p:ext uri="{BB962C8B-B14F-4D97-AF65-F5344CB8AC3E}">
        <p14:creationId xmlns:p14="http://schemas.microsoft.com/office/powerpoint/2010/main" val="160346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4C04A-F928-47AD-D2E8-66F6AAAD2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C053D17-BB00-C060-492A-88F59688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" y="1079184"/>
            <a:ext cx="10412300" cy="50563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62AA40-B25E-2B57-FE45-32E071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36525"/>
            <a:ext cx="11727168" cy="647650"/>
          </a:xfrm>
        </p:spPr>
        <p:txBody>
          <a:bodyPr/>
          <a:lstStyle/>
          <a:p>
            <a:r>
              <a:rPr lang="en-GB" b="1" dirty="0"/>
              <a:t>Concepts in Data Source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ADC32C8-2836-A772-9A21-3665A537DCBE}"/>
              </a:ext>
            </a:extLst>
          </p:cNvPr>
          <p:cNvSpPr/>
          <p:nvPr/>
        </p:nvSpPr>
        <p:spPr>
          <a:xfrm>
            <a:off x="616132" y="1396575"/>
            <a:ext cx="1835065" cy="3142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4F9089-7769-1221-1CCE-2A3B41159E4A}"/>
              </a:ext>
            </a:extLst>
          </p:cNvPr>
          <p:cNvSpPr txBox="1"/>
          <p:nvPr/>
        </p:nvSpPr>
        <p:spPr>
          <a:xfrm>
            <a:off x="522400" y="6222052"/>
            <a:ext cx="803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>
                <a:highlight>
                  <a:srgbClr val="EDDBDA"/>
                </a:highlight>
              </a:rPr>
              <a:t>Conceptos incluidos – con </a:t>
            </a:r>
            <a:r>
              <a:rPr lang="es-ES" sz="2400" noProof="0" dirty="0" err="1">
                <a:highlight>
                  <a:srgbClr val="EDDBDA"/>
                </a:highlight>
              </a:rPr>
              <a:t>counts</a:t>
            </a:r>
            <a:r>
              <a:rPr lang="es-ES" sz="2400" noProof="0" dirty="0">
                <a:highlight>
                  <a:srgbClr val="EDDBDA"/>
                </a:highlight>
              </a:rPr>
              <a:t> de Personas/registros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964A84-68E4-0AFE-312E-F7ED1CDF4AB3}"/>
              </a:ext>
            </a:extLst>
          </p:cNvPr>
          <p:cNvSpPr/>
          <p:nvPr/>
        </p:nvSpPr>
        <p:spPr>
          <a:xfrm>
            <a:off x="2599744" y="2330677"/>
            <a:ext cx="2061156" cy="3433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D74A2F-EDF8-729D-906E-4E8FF9ACB443}"/>
              </a:ext>
            </a:extLst>
          </p:cNvPr>
          <p:cNvSpPr/>
          <p:nvPr/>
        </p:nvSpPr>
        <p:spPr>
          <a:xfrm>
            <a:off x="7057444" y="2353625"/>
            <a:ext cx="1972256" cy="32037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85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DB048B60E18F44AF52EB46B49B468E" ma:contentTypeVersion="14" ma:contentTypeDescription="Crear nuevo documento." ma:contentTypeScope="" ma:versionID="9c74f28e5335b7bfe22c2185e41ccb74">
  <xsd:schema xmlns:xsd="http://www.w3.org/2001/XMLSchema" xmlns:xs="http://www.w3.org/2001/XMLSchema" xmlns:p="http://schemas.microsoft.com/office/2006/metadata/properties" xmlns:ns2="320aea9f-c34f-4f35-bb28-5506da6ac8cc" xmlns:ns3="1f544d0a-6be1-42da-a8d3-50cd5560ad94" targetNamespace="http://schemas.microsoft.com/office/2006/metadata/properties" ma:root="true" ma:fieldsID="abe39e12866e444164d3b670b720d89f" ns2:_="" ns3:_="">
    <xsd:import namespace="320aea9f-c34f-4f35-bb28-5506da6ac8cc"/>
    <xsd:import namespace="1f544d0a-6be1-42da-a8d3-50cd5560ad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0aea9f-c34f-4f35-bb28-5506da6ac8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f15a6035-2fa7-4034-a739-00bdf07843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44d0a-6be1-42da-a8d3-50cd5560ad9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aad7b7a-51e0-4375-a587-5a00b0ce1fff}" ma:internalName="TaxCatchAll" ma:showField="CatchAllData" ma:web="1f544d0a-6be1-42da-a8d3-50cd5560ad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20aea9f-c34f-4f35-bb28-5506da6ac8cc">
      <Terms xmlns="http://schemas.microsoft.com/office/infopath/2007/PartnerControls"/>
    </lcf76f155ced4ddcb4097134ff3c332f>
    <TaxCatchAll xmlns="1f544d0a-6be1-42da-a8d3-50cd5560ad9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E5718D-DF1D-4A42-888D-DC08ACC25A91}">
  <ds:schemaRefs>
    <ds:schemaRef ds:uri="1f544d0a-6be1-42da-a8d3-50cd5560ad94"/>
    <ds:schemaRef ds:uri="320aea9f-c34f-4f35-bb28-5506da6ac8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CFE3C5E-25AC-432C-B7D5-0F0E0FD3FE81}">
  <ds:schemaRefs>
    <ds:schemaRef ds:uri="1f544d0a-6be1-42da-a8d3-50cd5560ad94"/>
    <ds:schemaRef ds:uri="320aea9f-c34f-4f35-bb28-5506da6ac8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B2895F-98C8-48DB-BD5E-2C1ED3391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1225</Words>
  <Application>Microsoft Office PowerPoint</Application>
  <PresentationFormat>Pantalla panoràmica</PresentationFormat>
  <Paragraphs>213</Paragraphs>
  <Slides>28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7</vt:i4>
      </vt:variant>
      <vt:variant>
        <vt:lpstr>Tema</vt:lpstr>
      </vt:variant>
      <vt:variant>
        <vt:i4>2</vt:i4>
      </vt:variant>
      <vt:variant>
        <vt:lpstr>Títols de les diapositives</vt:lpstr>
      </vt:variant>
      <vt:variant>
        <vt:i4>28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Calibri Light</vt:lpstr>
      <vt:lpstr>Lucida Console</vt:lpstr>
      <vt:lpstr>Wingdings</vt:lpstr>
      <vt:lpstr>Tema de l'Office</vt:lpstr>
      <vt:lpstr>Diseño personalizado</vt:lpstr>
      <vt:lpstr>Presentació del PowerPoint</vt:lpstr>
      <vt:lpstr>Introducción</vt:lpstr>
      <vt:lpstr>Qué es CohortDiagnostics?</vt:lpstr>
      <vt:lpstr>Ventajas</vt:lpstr>
      <vt:lpstr>https://ohdsi.github.io/CohortDiagnostics/ </vt:lpstr>
      <vt:lpstr>Características</vt:lpstr>
      <vt:lpstr>Un ejemplo</vt:lpstr>
      <vt:lpstr>Cohort Definition</vt:lpstr>
      <vt:lpstr>Concepts in Data Source</vt:lpstr>
      <vt:lpstr>Orphan Concepts</vt:lpstr>
      <vt:lpstr>Cohort Counts</vt:lpstr>
      <vt:lpstr>Incidence Rate</vt:lpstr>
      <vt:lpstr>Incidence Rate</vt:lpstr>
      <vt:lpstr>Time Distribution</vt:lpstr>
      <vt:lpstr>Index Event Breakdown</vt:lpstr>
      <vt:lpstr>Cohort Overlap</vt:lpstr>
      <vt:lpstr>Cohort Characterization</vt:lpstr>
      <vt:lpstr>Compare Characterization</vt:lpstr>
      <vt:lpstr>Compare Characterization</vt:lpstr>
      <vt:lpstr>Otro ejemplo con varias bases de datos</vt:lpstr>
      <vt:lpstr>Ejecución en R</vt:lpstr>
      <vt:lpstr>Ejecución en R</vt:lpstr>
      <vt:lpstr>executeDiagnostics</vt:lpstr>
      <vt:lpstr>executeDiagnostics</vt:lpstr>
      <vt:lpstr>executeDiagnostics</vt:lpstr>
      <vt:lpstr>executeDiagnostics</vt:lpstr>
      <vt:lpstr>executeDiagnostics</vt:lpstr>
      <vt:lpstr>executeDiagnostics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Treballar amb SIDIAP – OMOP en R</dc:title>
  <dc:creator>Núria Mercadé Besora</dc:creator>
  <cp:lastModifiedBy>Elena Roel Herranz</cp:lastModifiedBy>
  <cp:revision>2</cp:revision>
  <dcterms:created xsi:type="dcterms:W3CDTF">2023-11-17T14:05:45Z</dcterms:created>
  <dcterms:modified xsi:type="dcterms:W3CDTF">2025-03-07T10:34:20Z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0x01010006DB048B60E18F44AF52EB46B49B468E</vt:lpwstr>
  </property>
  <property fmtid="{D5CDD505-2E9C-101B-9397-08002B2CF9AE}" pid="3" name="MediaServiceImageTags">
    <vt:lpwstr/>
  </property>
</Properties>
</file>