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161440" y="2443680"/>
            <a:ext cx="5792760" cy="1544760"/>
          </a:xfrm>
          <a:prstGeom prst="flowChartAlternateProcess">
            <a:avLst/>
          </a:prstGeom>
          <a:solidFill>
            <a:srgbClr val="006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Planification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365760" y="5943600"/>
            <a:ext cx="9416520" cy="1314360"/>
          </a:xfrm>
          <a:custGeom>
            <a:avLst/>
            <a:gdLst/>
            <a:ahLst/>
            <a:rect l="l" t="t" r="r" b="b"/>
            <a:pathLst>
              <a:path w="22353" h="3684">
                <a:moveTo>
                  <a:pt x="22352" y="1227"/>
                </a:moveTo>
                <a:lnTo>
                  <a:pt x="22352" y="3683"/>
                </a:lnTo>
                <a:lnTo>
                  <a:pt x="0" y="3683"/>
                </a:lnTo>
                <a:lnTo>
                  <a:pt x="0" y="1227"/>
                </a:lnTo>
                <a:lnTo>
                  <a:pt x="8382" y="1227"/>
                </a:lnTo>
                <a:lnTo>
                  <a:pt x="8382" y="613"/>
                </a:lnTo>
                <a:lnTo>
                  <a:pt x="5588" y="613"/>
                </a:lnTo>
                <a:lnTo>
                  <a:pt x="11176" y="0"/>
                </a:lnTo>
                <a:lnTo>
                  <a:pt x="16764" y="613"/>
                </a:lnTo>
                <a:lnTo>
                  <a:pt x="13970" y="613"/>
                </a:lnTo>
                <a:lnTo>
                  <a:pt x="13970" y="1227"/>
                </a:lnTo>
                <a:lnTo>
                  <a:pt x="22352" y="1227"/>
                </a:lnTo>
              </a:path>
            </a:pathLst>
          </a:cu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Support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2529720" y="6488280"/>
            <a:ext cx="1413000" cy="6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Télécom &amp; Sécurité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4"/>
          <p:cNvSpPr/>
          <p:nvPr/>
        </p:nvSpPr>
        <p:spPr>
          <a:xfrm>
            <a:off x="365760" y="942480"/>
            <a:ext cx="9416520" cy="1308600"/>
          </a:xfrm>
          <a:custGeom>
            <a:avLst/>
            <a:gdLst/>
            <a:ahLst/>
            <a:rect l="l" t="t" r="r" b="b"/>
            <a:pathLst>
              <a:path w="22734" h="3812">
                <a:moveTo>
                  <a:pt x="0" y="2540"/>
                </a:moveTo>
                <a:lnTo>
                  <a:pt x="0" y="0"/>
                </a:lnTo>
                <a:lnTo>
                  <a:pt x="22733" y="0"/>
                </a:lnTo>
                <a:lnTo>
                  <a:pt x="22733" y="2540"/>
                </a:lnTo>
                <a:lnTo>
                  <a:pt x="14208" y="2540"/>
                </a:lnTo>
                <a:lnTo>
                  <a:pt x="14208" y="3175"/>
                </a:lnTo>
                <a:lnTo>
                  <a:pt x="17050" y="3175"/>
                </a:lnTo>
                <a:lnTo>
                  <a:pt x="11366" y="3811"/>
                </a:lnTo>
                <a:lnTo>
                  <a:pt x="5683" y="3175"/>
                </a:lnTo>
                <a:lnTo>
                  <a:pt x="8525" y="3175"/>
                </a:lnTo>
                <a:lnTo>
                  <a:pt x="8525" y="2540"/>
                </a:lnTo>
                <a:lnTo>
                  <a:pt x="0" y="2540"/>
                </a:lnTo>
              </a:path>
            </a:pathLst>
          </a:custGeom>
          <a:solidFill>
            <a:srgbClr val="00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Management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4429800" y="3070080"/>
            <a:ext cx="13359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Planification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6134040" y="3771000"/>
            <a:ext cx="213948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7"/>
          <p:cNvSpPr/>
          <p:nvPr/>
        </p:nvSpPr>
        <p:spPr>
          <a:xfrm>
            <a:off x="1796040" y="3771000"/>
            <a:ext cx="158148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8"/>
          <p:cNvSpPr/>
          <p:nvPr/>
        </p:nvSpPr>
        <p:spPr>
          <a:xfrm>
            <a:off x="201240" y="77040"/>
            <a:ext cx="235188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9"/>
          <p:cNvSpPr/>
          <p:nvPr/>
        </p:nvSpPr>
        <p:spPr>
          <a:xfrm>
            <a:off x="2746080" y="113040"/>
            <a:ext cx="589968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1" lang="fr-FR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CARTOGRAPHIE DES PROCESSUS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10"/>
          <p:cNvSpPr/>
          <p:nvPr/>
        </p:nvSpPr>
        <p:spPr>
          <a:xfrm>
            <a:off x="8864640" y="50760"/>
            <a:ext cx="1162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Version 1.0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fr-FR" sz="1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26/12/2016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1"/>
          <p:cNvSpPr/>
          <p:nvPr/>
        </p:nvSpPr>
        <p:spPr>
          <a:xfrm>
            <a:off x="7890120" y="973080"/>
            <a:ext cx="1414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Amélioration continue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2"/>
          <p:cNvSpPr/>
          <p:nvPr/>
        </p:nvSpPr>
        <p:spPr>
          <a:xfrm>
            <a:off x="8008920" y="6508800"/>
            <a:ext cx="13381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1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Facturation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3"/>
          <p:cNvSpPr/>
          <p:nvPr/>
        </p:nvSpPr>
        <p:spPr>
          <a:xfrm>
            <a:off x="8546760" y="2885040"/>
            <a:ext cx="77112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34360" y="190800"/>
            <a:ext cx="2273760" cy="530640"/>
          </a:xfrm>
          <a:prstGeom prst="rect">
            <a:avLst/>
          </a:prstGeom>
          <a:ln>
            <a:noFill/>
          </a:ln>
        </p:spPr>
      </p:pic>
      <p:sp>
        <p:nvSpPr>
          <p:cNvPr id="48" name="CustomShape 14"/>
          <p:cNvSpPr/>
          <p:nvPr/>
        </p:nvSpPr>
        <p:spPr>
          <a:xfrm>
            <a:off x="2235600" y="973080"/>
            <a:ext cx="183096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Identité &amp; Communication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5"/>
          <p:cNvSpPr/>
          <p:nvPr/>
        </p:nvSpPr>
        <p:spPr>
          <a:xfrm>
            <a:off x="8229600" y="2139120"/>
            <a:ext cx="1552680" cy="3930120"/>
          </a:xfrm>
          <a:custGeom>
            <a:avLst/>
            <a:gdLst/>
            <a:ahLst/>
            <a:rect l="l" t="t" r="r" b="b"/>
            <a:pathLst>
              <a:path w="4574" h="9818">
                <a:moveTo>
                  <a:pt x="0" y="0"/>
                </a:moveTo>
                <a:lnTo>
                  <a:pt x="3429" y="0"/>
                </a:lnTo>
                <a:lnTo>
                  <a:pt x="4573" y="4908"/>
                </a:lnTo>
                <a:lnTo>
                  <a:pt x="3429" y="9817"/>
                </a:lnTo>
                <a:lnTo>
                  <a:pt x="0" y="9817"/>
                </a:lnTo>
                <a:lnTo>
                  <a:pt x="0" y="0"/>
                </a:lnTo>
              </a:path>
            </a:pathLst>
          </a:custGeom>
          <a:solidFill>
            <a:srgbClr val="83ca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Satisfaction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des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Partenaires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6"/>
          <p:cNvSpPr/>
          <p:nvPr/>
        </p:nvSpPr>
        <p:spPr>
          <a:xfrm>
            <a:off x="365760" y="2139120"/>
            <a:ext cx="1559520" cy="3930120"/>
          </a:xfrm>
          <a:custGeom>
            <a:avLst/>
            <a:gdLst/>
            <a:ahLst/>
            <a:rect l="l" t="t" r="r" b="b"/>
            <a:pathLst>
              <a:path w="4574" h="9654">
                <a:moveTo>
                  <a:pt x="0" y="0"/>
                </a:moveTo>
                <a:lnTo>
                  <a:pt x="3429" y="0"/>
                </a:lnTo>
                <a:lnTo>
                  <a:pt x="4573" y="4826"/>
                </a:lnTo>
                <a:lnTo>
                  <a:pt x="3429" y="9653"/>
                </a:lnTo>
                <a:lnTo>
                  <a:pt x="0" y="9653"/>
                </a:lnTo>
                <a:lnTo>
                  <a:pt x="0" y="0"/>
                </a:lnTo>
              </a:path>
            </a:pathLst>
          </a:custGeom>
          <a:solidFill>
            <a:srgbClr val="00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Besoins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Exigences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des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Partenaires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7"/>
          <p:cNvSpPr/>
          <p:nvPr/>
        </p:nvSpPr>
        <p:spPr>
          <a:xfrm>
            <a:off x="6186960" y="6528240"/>
            <a:ext cx="14108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Données &amp; Procédures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8"/>
          <p:cNvSpPr/>
          <p:nvPr/>
        </p:nvSpPr>
        <p:spPr>
          <a:xfrm>
            <a:off x="4340160" y="6528240"/>
            <a:ext cx="147888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Achats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9"/>
          <p:cNvSpPr/>
          <p:nvPr/>
        </p:nvSpPr>
        <p:spPr>
          <a:xfrm>
            <a:off x="2529000" y="3070080"/>
            <a:ext cx="13622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Étude &amp; Spécification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0"/>
          <p:cNvSpPr/>
          <p:nvPr/>
        </p:nvSpPr>
        <p:spPr>
          <a:xfrm>
            <a:off x="2161440" y="4182120"/>
            <a:ext cx="5792760" cy="1599120"/>
          </a:xfrm>
          <a:prstGeom prst="flowChartAlternateProcess">
            <a:avLst/>
          </a:prstGeom>
          <a:solidFill>
            <a:srgbClr val="33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Exécution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1"/>
          <p:cNvSpPr/>
          <p:nvPr/>
        </p:nvSpPr>
        <p:spPr>
          <a:xfrm>
            <a:off x="6477120" y="4631760"/>
            <a:ext cx="1408320" cy="8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Support &amp; Maintenance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2"/>
          <p:cNvSpPr/>
          <p:nvPr/>
        </p:nvSpPr>
        <p:spPr>
          <a:xfrm>
            <a:off x="4085640" y="4700880"/>
            <a:ext cx="13089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Test &amp; Intégration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3"/>
          <p:cNvSpPr/>
          <p:nvPr/>
        </p:nvSpPr>
        <p:spPr>
          <a:xfrm>
            <a:off x="2352240" y="4847760"/>
            <a:ext cx="16387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1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Développement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4"/>
          <p:cNvSpPr/>
          <p:nvPr/>
        </p:nvSpPr>
        <p:spPr>
          <a:xfrm>
            <a:off x="756720" y="978480"/>
            <a:ext cx="151128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Pilotage &amp; Stratégie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5"/>
          <p:cNvSpPr/>
          <p:nvPr/>
        </p:nvSpPr>
        <p:spPr>
          <a:xfrm>
            <a:off x="4397400" y="973080"/>
            <a:ext cx="1414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Compétences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6"/>
          <p:cNvSpPr/>
          <p:nvPr/>
        </p:nvSpPr>
        <p:spPr>
          <a:xfrm>
            <a:off x="6189840" y="986040"/>
            <a:ext cx="1414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Projets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7"/>
          <p:cNvSpPr/>
          <p:nvPr/>
        </p:nvSpPr>
        <p:spPr>
          <a:xfrm>
            <a:off x="6165000" y="3070080"/>
            <a:ext cx="14788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Conception &amp; Architercture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8"/>
          <p:cNvSpPr/>
          <p:nvPr/>
        </p:nvSpPr>
        <p:spPr>
          <a:xfrm>
            <a:off x="765720" y="6488280"/>
            <a:ext cx="1413000" cy="6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Matériels &amp; Logiciels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9"/>
          <p:cNvSpPr/>
          <p:nvPr/>
        </p:nvSpPr>
        <p:spPr>
          <a:xfrm>
            <a:off x="5382360" y="4703760"/>
            <a:ext cx="10346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 anchorCtr="1"/>
          <a:p>
            <a:pPr algn="ctr">
              <a:lnSpc>
                <a:spcPct val="12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Livraison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Application>LibreOffice/5.1.4.2$Linux_x86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2017-01-11T10:55:24Z</dcterms:created>
  <dc:creator/>
  <dc:description/>
  <dc:language>en-US</dc:language>
  <cp:lastModifiedBy/>
  <dcterms:modified xsi:type="dcterms:W3CDTF">2017-01-16T14:04:48Z</dcterms:modified>
  <cp:revision>42</cp:revision>
  <dc:subject/>
  <dc:title/>
</cp:coreProperties>
</file>