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gan Bryce Smith" initials="LBS" lastIdx="1" clrIdx="0">
    <p:extLst>
      <p:ext uri="{19B8F6BF-5375-455C-9EA6-DF929625EA0E}">
        <p15:presenceInfo xmlns:p15="http://schemas.microsoft.com/office/powerpoint/2012/main" userId="Logan Bryce Smit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9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22T21:06:13.940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3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4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1077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1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267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83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43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1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0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0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4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5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7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4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Super Awesome Processor A (SAPA) v1.0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1A</a:t>
            </a:r>
          </a:p>
          <a:p>
            <a:r>
              <a:rPr lang="en-US" dirty="0" smtClean="0"/>
              <a:t>Khaled </a:t>
            </a:r>
            <a:r>
              <a:rPr lang="en-US" dirty="0" err="1" smtClean="0"/>
              <a:t>Alfayez</a:t>
            </a:r>
            <a:r>
              <a:rPr lang="en-US" dirty="0" smtClean="0"/>
              <a:t>, Shaun Davis, Trinity Merrell, Logan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3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Xilinx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datapath was complete and working, it was </a:t>
            </a:r>
            <a:r>
              <a:rPr lang="en-US" dirty="0" err="1" smtClean="0"/>
              <a:t>diffulcult</a:t>
            </a:r>
            <a:r>
              <a:rPr lang="en-US" dirty="0" smtClean="0"/>
              <a:t> to find the data we needed for testing.</a:t>
            </a:r>
          </a:p>
          <a:p>
            <a:r>
              <a:rPr lang="en-US" dirty="0" smtClean="0"/>
              <a:t>While developing the datapath, the files accidentally became corrupt and we had to start from scratch.</a:t>
            </a:r>
            <a:endParaRPr lang="en-US" dirty="0"/>
          </a:p>
          <a:p>
            <a:r>
              <a:rPr lang="en-US" dirty="0" smtClean="0"/>
              <a:t>Updating schematics sometimes difficult and figuring out all the issues when starting to create the datapath took a little bit to solve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instructions are split </a:t>
            </a:r>
            <a:r>
              <a:rPr lang="en-US" dirty="0"/>
              <a:t>u</a:t>
            </a:r>
            <a:r>
              <a:rPr lang="en-US" dirty="0" smtClean="0"/>
              <a:t>p into numbers divisible by 4, so each instruction can easily be represented in hex</a:t>
            </a:r>
          </a:p>
          <a:p>
            <a:r>
              <a:rPr lang="en-US" dirty="0" smtClean="0"/>
              <a:t>Branch and jump addresses are computed beforehand and accessed from the computation register during </a:t>
            </a:r>
            <a:r>
              <a:rPr lang="en-US" dirty="0" smtClean="0"/>
              <a:t>instructions that change PC</a:t>
            </a:r>
            <a:endParaRPr lang="en-US" dirty="0" smtClean="0"/>
          </a:p>
          <a:p>
            <a:r>
              <a:rPr lang="en-US" dirty="0" smtClean="0"/>
              <a:t>Load </a:t>
            </a:r>
            <a:r>
              <a:rPr lang="en-US" smtClean="0"/>
              <a:t>word/store word </a:t>
            </a:r>
            <a:r>
              <a:rPr lang="en-US" dirty="0" smtClean="0"/>
              <a:t>memory addresses are computed beforehand and accessed from the computation register during memory access instructions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91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Conclusion/Questions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3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Architecture: Load-Store/Accumulator</a:t>
            </a:r>
          </a:p>
          <a:p>
            <a:r>
              <a:rPr lang="en-US" dirty="0" smtClean="0"/>
              <a:t>Instruction Design:</a:t>
            </a:r>
          </a:p>
          <a:p>
            <a:pPr lvl="1"/>
            <a:r>
              <a:rPr lang="en-US" dirty="0" smtClean="0"/>
              <a:t>C-Type – computation type</a:t>
            </a:r>
          </a:p>
          <a:p>
            <a:pPr lvl="1"/>
            <a:r>
              <a:rPr lang="en-US" dirty="0" smtClean="0"/>
              <a:t>I-type – immediate type</a:t>
            </a:r>
          </a:p>
          <a:p>
            <a:pPr lvl="1"/>
            <a:r>
              <a:rPr lang="en-US" dirty="0" smtClean="0"/>
              <a:t>L-type – leap type</a:t>
            </a:r>
          </a:p>
          <a:p>
            <a:r>
              <a:rPr lang="en-US" dirty="0" smtClean="0"/>
              <a:t>Unique Features</a:t>
            </a:r>
          </a:p>
          <a:p>
            <a:pPr lvl="1"/>
            <a:r>
              <a:rPr lang="en-US" dirty="0" smtClean="0"/>
              <a:t>Computation Register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C-type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4-bit opcode</a:t>
            </a:r>
          </a:p>
          <a:p>
            <a:r>
              <a:rPr lang="en-US" dirty="0" smtClean="0"/>
              <a:t>2 4-bit registers</a:t>
            </a:r>
          </a:p>
          <a:p>
            <a:r>
              <a:rPr lang="en-US" dirty="0" smtClean="0"/>
              <a:t>4-bit function code</a:t>
            </a:r>
          </a:p>
          <a:p>
            <a:r>
              <a:rPr lang="en-US" dirty="0" smtClean="0"/>
              <a:t>All results stored in computation register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106" y="4454152"/>
            <a:ext cx="6663506" cy="14570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  <a:solidFill>
            <a:srgbClr val="E69D1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I-type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4-bit opcode</a:t>
            </a:r>
          </a:p>
          <a:p>
            <a:r>
              <a:rPr lang="en-US" dirty="0" smtClean="0"/>
              <a:t>1 4-bit register</a:t>
            </a:r>
          </a:p>
          <a:p>
            <a:r>
              <a:rPr lang="en-US" dirty="0" smtClean="0"/>
              <a:t>8-bit immediate</a:t>
            </a:r>
          </a:p>
          <a:p>
            <a:r>
              <a:rPr lang="en-US" dirty="0" smtClean="0"/>
              <a:t>Branches use a previously computed address in the computation register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4256681"/>
            <a:ext cx="6704012" cy="16545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  <a:solidFill>
            <a:srgbClr val="E69D1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L-type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4-bit opcode</a:t>
            </a:r>
          </a:p>
          <a:p>
            <a:r>
              <a:rPr lang="en-US" dirty="0" smtClean="0"/>
              <a:t>No registers</a:t>
            </a:r>
          </a:p>
          <a:p>
            <a:r>
              <a:rPr lang="en-US" dirty="0" smtClean="0"/>
              <a:t>12-bit immediate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595" y="4366840"/>
            <a:ext cx="6687017" cy="15443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  <a:solidFill>
            <a:srgbClr val="E69D1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Datapath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172959"/>
            <a:ext cx="7703220" cy="5406403"/>
          </a:xfrm>
        </p:spPr>
      </p:pic>
      <p:sp>
        <p:nvSpPr>
          <p:cNvPr id="5" name="Rectangle 4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23288"/>
            <a:ext cx="4621691" cy="495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5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</a:t>
            </a:r>
            <a:r>
              <a:rPr lang="en-US" dirty="0"/>
              <a:t>O</a:t>
            </a:r>
            <a:r>
              <a:rPr lang="en-US" dirty="0" smtClean="0"/>
              <a:t>ur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the function code in C-type instructions and expand the opcodes</a:t>
            </a:r>
          </a:p>
          <a:p>
            <a:r>
              <a:rPr lang="en-US" dirty="0" smtClean="0"/>
              <a:t>Make it easier to manipulate numbers using the computation register</a:t>
            </a:r>
          </a:p>
          <a:p>
            <a:r>
              <a:rPr lang="en-US" dirty="0" smtClean="0"/>
              <a:t>Add more pseudo-code to reduce code density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Challenges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PC </a:t>
            </a:r>
            <a:r>
              <a:rPr lang="en-US" dirty="0"/>
              <a:t>was being incremented one cycle </a:t>
            </a:r>
            <a:r>
              <a:rPr lang="en-US" dirty="0" smtClean="0"/>
              <a:t>late during branches and jumps</a:t>
            </a:r>
          </a:p>
          <a:p>
            <a:r>
              <a:rPr lang="en-US" dirty="0" smtClean="0"/>
              <a:t>Working with a 10-bit memory unit provided some challenges to the integration step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Inserted a stall to delay the </a:t>
            </a:r>
          </a:p>
          <a:p>
            <a:endParaRPr lang="en-US" dirty="0"/>
          </a:p>
          <a:p>
            <a:r>
              <a:rPr lang="en-US" dirty="0" smtClean="0"/>
              <a:t>Edited the part for our needs after troubleshooting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3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240</TotalTime>
  <Words>285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Super Awesome Processor A (SAPA) v1.0</vt:lpstr>
      <vt:lpstr>Processor Specification</vt:lpstr>
      <vt:lpstr>C-type Instructions</vt:lpstr>
      <vt:lpstr>I-type Instructions</vt:lpstr>
      <vt:lpstr>L-type Instructions</vt:lpstr>
      <vt:lpstr>Datapath</vt:lpstr>
      <vt:lpstr>Performance</vt:lpstr>
      <vt:lpstr>Changes to Our Design</vt:lpstr>
      <vt:lpstr>Design Challenges</vt:lpstr>
      <vt:lpstr>Xilinx Challenges</vt:lpstr>
      <vt:lpstr>Interesting Aspects</vt:lpstr>
      <vt:lpstr>Conclusion/Questions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Awesome Processor A (SAPA) v1.0</dc:title>
  <dc:creator>Trinity Merrell</dc:creator>
  <cp:lastModifiedBy>Trinity Merrell</cp:lastModifiedBy>
  <cp:revision>26</cp:revision>
  <dcterms:created xsi:type="dcterms:W3CDTF">2017-02-19T19:33:49Z</dcterms:created>
  <dcterms:modified xsi:type="dcterms:W3CDTF">2017-02-23T02:57:54Z</dcterms:modified>
</cp:coreProperties>
</file>