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3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077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67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83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43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1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0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Super Awesome Processor A (SAPA) v1.0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1A</a:t>
            </a:r>
          </a:p>
          <a:p>
            <a:r>
              <a:rPr lang="en-US" dirty="0" smtClean="0"/>
              <a:t>Khaled </a:t>
            </a:r>
            <a:r>
              <a:rPr lang="en-US" dirty="0" err="1" smtClean="0"/>
              <a:t>Alfayez</a:t>
            </a:r>
            <a:r>
              <a:rPr lang="en-US" dirty="0" smtClean="0"/>
              <a:t>, Shaun Davis, Trinity Merrell, Logan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3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Architecture: Load-Store/Accumulator</a:t>
            </a:r>
          </a:p>
          <a:p>
            <a:r>
              <a:rPr lang="en-US" dirty="0" smtClean="0"/>
              <a:t>Instruction Design:</a:t>
            </a:r>
          </a:p>
          <a:p>
            <a:pPr lvl="1"/>
            <a:r>
              <a:rPr lang="en-US" dirty="0" smtClean="0"/>
              <a:t>C-Type – computation type</a:t>
            </a:r>
          </a:p>
          <a:p>
            <a:pPr lvl="1"/>
            <a:r>
              <a:rPr lang="en-US" dirty="0" smtClean="0"/>
              <a:t>I-type – immediate type</a:t>
            </a:r>
          </a:p>
          <a:p>
            <a:pPr lvl="1"/>
            <a:r>
              <a:rPr lang="en-US" dirty="0" smtClean="0"/>
              <a:t>L-type – leap type</a:t>
            </a:r>
          </a:p>
          <a:p>
            <a:r>
              <a:rPr lang="en-US" dirty="0" smtClean="0"/>
              <a:t>Unique Features</a:t>
            </a:r>
          </a:p>
          <a:p>
            <a:pPr lvl="1"/>
            <a:r>
              <a:rPr lang="en-US" dirty="0" smtClean="0"/>
              <a:t>Computation Register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177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C-type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4-bit opcode</a:t>
            </a:r>
          </a:p>
          <a:p>
            <a:r>
              <a:rPr lang="en-US" dirty="0" smtClean="0"/>
              <a:t>2 4-bit registers</a:t>
            </a:r>
          </a:p>
          <a:p>
            <a:r>
              <a:rPr lang="en-US" dirty="0" smtClean="0"/>
              <a:t>4-bit function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106" y="4454152"/>
            <a:ext cx="6663506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7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4-bit opcode</a:t>
            </a:r>
          </a:p>
          <a:p>
            <a:r>
              <a:rPr lang="en-US" dirty="0" smtClean="0"/>
              <a:t>1 4-bit register</a:t>
            </a:r>
          </a:p>
          <a:p>
            <a:r>
              <a:rPr lang="en-US" dirty="0" smtClean="0"/>
              <a:t>8-bit immediate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256681"/>
            <a:ext cx="6704012" cy="165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8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L-type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4-bit opcode</a:t>
            </a:r>
          </a:p>
          <a:p>
            <a:r>
              <a:rPr lang="en-US" dirty="0" smtClean="0"/>
              <a:t>No registers</a:t>
            </a:r>
          </a:p>
          <a:p>
            <a:r>
              <a:rPr lang="en-US" dirty="0" smtClean="0"/>
              <a:t>12-bit immediate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595" y="4366840"/>
            <a:ext cx="6687017" cy="15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9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172959"/>
            <a:ext cx="7703220" cy="5406403"/>
          </a:xfrm>
        </p:spPr>
      </p:pic>
    </p:spTree>
    <p:extLst>
      <p:ext uri="{BB962C8B-B14F-4D97-AF65-F5344CB8AC3E}">
        <p14:creationId xmlns:p14="http://schemas.microsoft.com/office/powerpoint/2010/main" val="7812097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73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Super Awesome Processor A (SAPA) v1.0</vt:lpstr>
      <vt:lpstr>Processor Specification</vt:lpstr>
      <vt:lpstr>C-type Instructions</vt:lpstr>
      <vt:lpstr>I-type Instructions</vt:lpstr>
      <vt:lpstr>L-type Instructions</vt:lpstr>
      <vt:lpstr>Datapath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Awesome Processor A (SAPA) v1.0</dc:title>
  <dc:creator>Trinity Merrell</dc:creator>
  <cp:lastModifiedBy>Logan Bryce Smith</cp:lastModifiedBy>
  <cp:revision>8</cp:revision>
  <dcterms:created xsi:type="dcterms:W3CDTF">2017-02-19T19:33:49Z</dcterms:created>
  <dcterms:modified xsi:type="dcterms:W3CDTF">2017-02-23T00:20:50Z</dcterms:modified>
</cp:coreProperties>
</file>