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gan Bryce Smith" initials="LBS" lastIdx="1" clrIdx="0">
    <p:extLst>
      <p:ext uri="{19B8F6BF-5375-455C-9EA6-DF929625EA0E}">
        <p15:presenceInfo xmlns:p15="http://schemas.microsoft.com/office/powerpoint/2012/main" userId="Logan Bryce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2-22T21:06:13.940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3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07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6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83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4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0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7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6C23E-35DC-4F88-80DE-F7883682C2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F04D23-72C6-41D0-B689-80BF1571A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Super Awesome Processor A (SAPA) v1.0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1A</a:t>
            </a:r>
          </a:p>
          <a:p>
            <a:r>
              <a:rPr lang="en-US" dirty="0" smtClean="0"/>
              <a:t>Khaled </a:t>
            </a:r>
            <a:r>
              <a:rPr lang="en-US" dirty="0" err="1" smtClean="0"/>
              <a:t>Alfayez</a:t>
            </a:r>
            <a:r>
              <a:rPr lang="en-US" dirty="0" smtClean="0"/>
              <a:t>, Shaun Davis, Trinity Merrell, Logan Smith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datapath was complete and working, it was </a:t>
            </a:r>
            <a:r>
              <a:rPr lang="en-US" dirty="0" err="1" smtClean="0"/>
              <a:t>diffulcult</a:t>
            </a:r>
            <a:r>
              <a:rPr lang="en-US" dirty="0" smtClean="0"/>
              <a:t> to find the data we needed for testing.</a:t>
            </a:r>
          </a:p>
          <a:p>
            <a:r>
              <a:rPr lang="en-US" dirty="0" smtClean="0"/>
              <a:t>While developing the datapath, the files accidentally became corrupt and we had to start from scratch.</a:t>
            </a:r>
            <a:endParaRPr lang="en-US" dirty="0"/>
          </a:p>
          <a:p>
            <a:r>
              <a:rPr lang="en-US" dirty="0" smtClean="0"/>
              <a:t>Updating schematics sometimes difficult and figuring out all the issues when starting to create the datapath took a little bit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instructions are split </a:t>
            </a:r>
            <a:r>
              <a:rPr lang="en-US" dirty="0"/>
              <a:t>u</a:t>
            </a:r>
            <a:r>
              <a:rPr lang="en-US" dirty="0" smtClean="0"/>
              <a:t>p into numbers divisible by 4, so each instruction can easily be represented in hex</a:t>
            </a:r>
          </a:p>
          <a:p>
            <a:r>
              <a:rPr lang="en-US" dirty="0" smtClean="0"/>
              <a:t>Branch comparisons are computed beforehand and accessed from the computation register during instructions that change PC</a:t>
            </a:r>
          </a:p>
          <a:p>
            <a:r>
              <a:rPr lang="en-US" dirty="0" smtClean="0"/>
              <a:t>Load </a:t>
            </a:r>
            <a:r>
              <a:rPr lang="en-US" smtClean="0"/>
              <a:t>word/Stor</a:t>
            </a:r>
            <a:r>
              <a:rPr lang="en-US" smtClean="0"/>
              <a:t>e word</a:t>
            </a:r>
            <a:r>
              <a:rPr lang="en-US" smtClean="0"/>
              <a:t> </a:t>
            </a:r>
            <a:r>
              <a:rPr lang="en-US" dirty="0" smtClean="0"/>
              <a:t>memory addresses are computed beforehand and accessed from the computation register during memory access instructions</a:t>
            </a:r>
          </a:p>
        </p:txBody>
      </p:sp>
    </p:spTree>
    <p:extLst>
      <p:ext uri="{BB962C8B-B14F-4D97-AF65-F5344CB8AC3E}">
        <p14:creationId xmlns:p14="http://schemas.microsoft.com/office/powerpoint/2010/main" val="8529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Architecture: Load-Store/Accumulator</a:t>
            </a:r>
          </a:p>
          <a:p>
            <a:r>
              <a:rPr lang="en-US" dirty="0" smtClean="0"/>
              <a:t>Instruction Design:</a:t>
            </a:r>
          </a:p>
          <a:p>
            <a:pPr lvl="1"/>
            <a:r>
              <a:rPr lang="en-US" dirty="0" smtClean="0"/>
              <a:t>C-Type – computation type</a:t>
            </a:r>
          </a:p>
          <a:p>
            <a:pPr lvl="1"/>
            <a:r>
              <a:rPr lang="en-US" dirty="0" smtClean="0"/>
              <a:t>I-type – immediate type</a:t>
            </a:r>
          </a:p>
          <a:p>
            <a:pPr lvl="1"/>
            <a:r>
              <a:rPr lang="en-US" dirty="0" smtClean="0"/>
              <a:t>L-type – leap type</a:t>
            </a:r>
          </a:p>
          <a:p>
            <a:r>
              <a:rPr lang="en-US" dirty="0" smtClean="0"/>
              <a:t>Unique Features</a:t>
            </a:r>
          </a:p>
          <a:p>
            <a:pPr lvl="1"/>
            <a:r>
              <a:rPr lang="en-US" dirty="0" smtClean="0"/>
              <a:t>A Computation Register that holds the last result from a C-type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2 4-bit registers</a:t>
            </a:r>
          </a:p>
          <a:p>
            <a:r>
              <a:rPr lang="en-US" dirty="0" smtClean="0"/>
              <a:t>4-bit function code</a:t>
            </a:r>
          </a:p>
          <a:p>
            <a:r>
              <a:rPr lang="en-US" dirty="0" smtClean="0"/>
              <a:t>All results stored in computation </a:t>
            </a:r>
          </a:p>
          <a:p>
            <a:pPr marL="0" indent="0">
              <a:buNone/>
            </a:pPr>
            <a:r>
              <a:rPr lang="en-US" dirty="0" smtClean="0"/>
              <a:t>register</a:t>
            </a:r>
          </a:p>
          <a:p>
            <a:pPr lvl="1"/>
            <a:endParaRPr lang="en-US" dirty="0"/>
          </a:p>
          <a:p>
            <a:pPr lvl="5"/>
            <a:r>
              <a:rPr lang="en-US" dirty="0" smtClean="0"/>
              <a:t>Example: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106" y="4454152"/>
            <a:ext cx="6663506" cy="14570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59" y="696225"/>
            <a:ext cx="5944872" cy="33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1 4-bit register</a:t>
            </a:r>
          </a:p>
          <a:p>
            <a:r>
              <a:rPr lang="en-US" dirty="0" smtClean="0"/>
              <a:t>8-bit immediate</a:t>
            </a:r>
          </a:p>
          <a:p>
            <a:r>
              <a:rPr lang="en-US" dirty="0" smtClean="0"/>
              <a:t>Branches use a previously computed </a:t>
            </a:r>
          </a:p>
          <a:p>
            <a:pPr marL="0" indent="0">
              <a:buNone/>
            </a:pPr>
            <a:r>
              <a:rPr lang="en-US" dirty="0" smtClean="0"/>
              <a:t>comparison value</a:t>
            </a:r>
          </a:p>
          <a:p>
            <a:pPr lvl="5"/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4408962"/>
            <a:ext cx="6704012" cy="16545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51" y="319038"/>
            <a:ext cx="5140249" cy="40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L-type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4-bit opcode</a:t>
            </a:r>
          </a:p>
          <a:p>
            <a:r>
              <a:rPr lang="en-US" dirty="0" smtClean="0"/>
              <a:t>No registers</a:t>
            </a:r>
          </a:p>
          <a:p>
            <a:r>
              <a:rPr lang="en-US" dirty="0" smtClean="0"/>
              <a:t>12-bit immediate</a:t>
            </a:r>
          </a:p>
          <a:p>
            <a:endParaRPr lang="en-US" dirty="0"/>
          </a:p>
          <a:p>
            <a:pPr lvl="5"/>
            <a:r>
              <a:rPr lang="en-US" dirty="0" smtClean="0"/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595" y="4366840"/>
            <a:ext cx="6687017" cy="15443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E69D1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0548" y="1905000"/>
            <a:ext cx="5944872" cy="161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Datapath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172959"/>
            <a:ext cx="7703220" cy="5406403"/>
          </a:xfrm>
        </p:spPr>
      </p:pic>
      <p:sp>
        <p:nvSpPr>
          <p:cNvPr id="5" name="Rectangle 4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0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923288"/>
            <a:ext cx="4621691" cy="495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Changes to </a:t>
            </a:r>
            <a:r>
              <a:rPr lang="en-US" dirty="0"/>
              <a:t>O</a:t>
            </a:r>
            <a:r>
              <a:rPr lang="en-US" dirty="0" smtClean="0"/>
              <a:t>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 function codes are used and not all bits are used</a:t>
            </a:r>
          </a:p>
          <a:p>
            <a:r>
              <a:rPr lang="en-US" dirty="0" smtClean="0"/>
              <a:t>Better utilize unused bits</a:t>
            </a:r>
          </a:p>
          <a:p>
            <a:r>
              <a:rPr lang="en-US" dirty="0" smtClean="0"/>
              <a:t>Make it easier to manipulate numbers using the computation register</a:t>
            </a:r>
          </a:p>
          <a:p>
            <a:r>
              <a:rPr lang="en-US" dirty="0" smtClean="0"/>
              <a:t>Add more pseudo-code to reduce code density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Challenges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PC </a:t>
            </a:r>
            <a:r>
              <a:rPr lang="en-US" dirty="0"/>
              <a:t>was being incremented one cycle </a:t>
            </a:r>
            <a:r>
              <a:rPr lang="en-US" dirty="0" smtClean="0"/>
              <a:t>late during branches and jumps</a:t>
            </a:r>
          </a:p>
          <a:p>
            <a:r>
              <a:rPr lang="en-US" dirty="0" smtClean="0"/>
              <a:t>Working with a 10-bit memory unit provided some challenges to the integration step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Inserted a stall to align them </a:t>
            </a:r>
          </a:p>
          <a:p>
            <a:endParaRPr lang="en-US" dirty="0"/>
          </a:p>
          <a:p>
            <a:r>
              <a:rPr lang="en-US" dirty="0" smtClean="0"/>
              <a:t>Edited the part for our needs after troubleshooting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932920" y="6620256"/>
            <a:ext cx="259080" cy="2377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300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Super Awesome Processor A (SAPA) v1.0</vt:lpstr>
      <vt:lpstr>Processor Specification</vt:lpstr>
      <vt:lpstr>C-type Instructions</vt:lpstr>
      <vt:lpstr>I-type Instructions</vt:lpstr>
      <vt:lpstr>L-type Instructions</vt:lpstr>
      <vt:lpstr>Datapath</vt:lpstr>
      <vt:lpstr>Performance</vt:lpstr>
      <vt:lpstr>Possible Changes to Our Design</vt:lpstr>
      <vt:lpstr>Design Challenges</vt:lpstr>
      <vt:lpstr>Xilinx Challenges</vt:lpstr>
      <vt:lpstr>Interesting Aspects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Awesome Processor A (SAPA) v1.0</dc:title>
  <dc:creator>Trinity Merrell</dc:creator>
  <cp:lastModifiedBy>Trinity Merrell</cp:lastModifiedBy>
  <cp:revision>35</cp:revision>
  <dcterms:created xsi:type="dcterms:W3CDTF">2017-02-19T19:33:49Z</dcterms:created>
  <dcterms:modified xsi:type="dcterms:W3CDTF">2017-02-23T03:45:49Z</dcterms:modified>
</cp:coreProperties>
</file>