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5" r:id="rId4"/>
    <p:sldId id="257" r:id="rId5"/>
    <p:sldId id="258" r:id="rId6"/>
    <p:sldId id="266" r:id="rId7"/>
    <p:sldId id="271" r:id="rId8"/>
    <p:sldId id="259" r:id="rId9"/>
    <p:sldId id="26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CA8D-4628-40D6-BAB6-E15B06944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EEE42-E6FD-4BB8-B234-2F12221A1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E7453-0C05-4836-8ECD-0046AB73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E0E4-2A0F-44E1-82A4-8B82AC051FF3}" type="datetimeFigureOut">
              <a:rPr lang="en-HK" smtClean="0"/>
              <a:t>21/10/2018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BFFCB-B8B2-48FB-BE31-1B310013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EB298-1ADC-4716-9C88-7C1D0F73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BC0A-6F9B-4A5C-983F-8C5AD4D6380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6835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4918-EABE-4D31-83C4-B534C3AE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9290A-3BF2-471E-B324-59D06A4C6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53105-8524-480C-8FCD-9868FDC0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E0E4-2A0F-44E1-82A4-8B82AC051FF3}" type="datetimeFigureOut">
              <a:rPr lang="en-HK" smtClean="0"/>
              <a:t>21/10/2018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ADD47-AB4E-482D-9E99-1E4F3FC6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BD38-4F96-43BC-9C49-11C4EF15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BC0A-6F9B-4A5C-983F-8C5AD4D6380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3333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03A88-163A-4650-9147-7D5091223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3B891-0FEC-4E18-B9C7-6932E4D70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3555D-CC61-4200-9D7B-9B51A50E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E0E4-2A0F-44E1-82A4-8B82AC051FF3}" type="datetimeFigureOut">
              <a:rPr lang="en-HK" smtClean="0"/>
              <a:t>21/10/2018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74B5-36C2-4148-938B-D6078741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10BC2-F689-4B4D-9C72-C3A53F02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BC0A-6F9B-4A5C-983F-8C5AD4D6380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5254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1B6C-3DF8-4DA5-BA86-75F1952B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90588-62FD-4E84-990E-C8891AFE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8C277-8F05-4155-B715-DF20A060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E0E4-2A0F-44E1-82A4-8B82AC051FF3}" type="datetimeFigureOut">
              <a:rPr lang="en-HK" smtClean="0"/>
              <a:t>21/10/2018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241F9-66C8-43CD-B64A-EC0FD2BA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A0F7C-42DC-49D8-BE1B-481D443B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BC0A-6F9B-4A5C-983F-8C5AD4D6380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7394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68AE-97A9-4BCB-91B5-E2CFD18B2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35397-E92A-4097-80CA-9AFEEE646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19703-D0FC-497F-841A-9DF877AD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E0E4-2A0F-44E1-82A4-8B82AC051FF3}" type="datetimeFigureOut">
              <a:rPr lang="en-HK" smtClean="0"/>
              <a:t>21/10/2018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B8C29-7A62-4278-A383-C20D9BD5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85AAC-240A-4EE0-A4E8-9BA101B4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BC0A-6F9B-4A5C-983F-8C5AD4D6380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5734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7F64-F305-4D15-AFF9-2BB5B597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4302B-B844-4364-892F-95CB8761D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FFCD4-FBE5-4A4A-9D33-C5B1E012B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2628B-EC5D-40DC-B8B1-84559B9C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E0E4-2A0F-44E1-82A4-8B82AC051FF3}" type="datetimeFigureOut">
              <a:rPr lang="en-HK" smtClean="0"/>
              <a:t>21/10/2018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FC90C-02AF-454D-88EF-3E7C9295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CAF38-56C7-4DC2-AA4F-D703154B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BC0A-6F9B-4A5C-983F-8C5AD4D6380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7354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99A3-5844-4D63-B2F5-5531D1D2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96780-CF44-46D5-92AC-19A2886B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FE8D6-BF34-4C33-A637-73BD9D1CA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9BD63-6005-417A-ADC4-11EDABC97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E9D0C-5700-45F5-9859-D6CA66737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C7F04-8A83-4BAD-BE11-C9D18C34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E0E4-2A0F-44E1-82A4-8B82AC051FF3}" type="datetimeFigureOut">
              <a:rPr lang="en-HK" smtClean="0"/>
              <a:t>21/10/2018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D612F-232B-4679-9A29-118D9F27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E8B59-9C41-4198-B43F-C29426D9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BC0A-6F9B-4A5C-983F-8C5AD4D6380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9205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2293-9BD7-43A0-9206-3FABD4B6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3C279-6C49-4583-86E4-4014C9E7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E0E4-2A0F-44E1-82A4-8B82AC051FF3}" type="datetimeFigureOut">
              <a:rPr lang="en-HK" smtClean="0"/>
              <a:t>21/10/2018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DBF12-34D8-4BBE-8C96-CE7D2313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93813-3F62-49F7-AE19-41D19514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BC0A-6F9B-4A5C-983F-8C5AD4D6380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7684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1CAE3-25C7-46A0-8F8E-CA6008B6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E0E4-2A0F-44E1-82A4-8B82AC051FF3}" type="datetimeFigureOut">
              <a:rPr lang="en-HK" smtClean="0"/>
              <a:t>21/10/2018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029E7-BD60-48AE-9481-2061266D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02B00-72AC-4AA1-99A3-EE00EEE3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BC0A-6F9B-4A5C-983F-8C5AD4D6380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341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EA8F-8648-4412-8A76-FD145D5B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5507-408B-41AB-9FA2-6D93341D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F48B6-1583-40B9-BB03-AA0FA40DD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5637A-DE84-4AF6-BCD1-CD651C79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E0E4-2A0F-44E1-82A4-8B82AC051FF3}" type="datetimeFigureOut">
              <a:rPr lang="en-HK" smtClean="0"/>
              <a:t>21/10/2018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BDB0C-2BC9-4D7C-80D3-A16424F0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433C-EF1F-4F5A-B57F-E88CE9FD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BC0A-6F9B-4A5C-983F-8C5AD4D6380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5849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FBBF-EA26-4C24-9741-5A53CDC6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85C8D-1BB3-4A93-BEC6-9518A1A28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5C4C3-FE7D-4197-A6E4-BEE5B708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77E14-136F-4535-9541-48982C7D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E0E4-2A0F-44E1-82A4-8B82AC051FF3}" type="datetimeFigureOut">
              <a:rPr lang="en-HK" smtClean="0"/>
              <a:t>21/10/2018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CF023-4989-4869-8069-B29EBEB5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5EEAA-5921-4951-A4CF-C60FF3EF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BC0A-6F9B-4A5C-983F-8C5AD4D6380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073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C5E2E-BF72-407C-A8F8-2C739090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58E70-2F99-4896-A6E9-BB112FCDD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716D8-FE30-441C-9EAF-D06009ECD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E0E4-2A0F-44E1-82A4-8B82AC051FF3}" type="datetimeFigureOut">
              <a:rPr lang="en-HK" smtClean="0"/>
              <a:t>21/10/2018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F0DEA-80CD-4239-A636-788B7ED77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498C-A8A7-45F5-9094-5C4AC7316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3BC0A-6F9B-4A5C-983F-8C5AD4D6380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9964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D549-76FB-4113-9B1A-A4DA7CA4B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468" y="1924311"/>
            <a:ext cx="9144000" cy="2387600"/>
          </a:xfrm>
        </p:spPr>
        <p:txBody>
          <a:bodyPr>
            <a:normAutofit/>
          </a:bodyPr>
          <a:lstStyle/>
          <a:p>
            <a:r>
              <a:rPr lang="en-HK" sz="5000" dirty="0"/>
              <a:t>Building forecast models</a:t>
            </a:r>
            <a:br>
              <a:rPr lang="en-HK" sz="5000" dirty="0"/>
            </a:br>
            <a:r>
              <a:rPr lang="en-HK" sz="5000" dirty="0"/>
              <a:t>for unknown security</a:t>
            </a:r>
            <a:br>
              <a:rPr lang="en-HK" sz="5000" dirty="0"/>
            </a:br>
            <a:r>
              <a:rPr lang="en-HK" sz="5000" dirty="0"/>
              <a:t>with limited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E62AA-9CE4-4833-8145-4ABA9C4F6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468" y="4933689"/>
            <a:ext cx="9144000" cy="943330"/>
          </a:xfrm>
        </p:spPr>
        <p:txBody>
          <a:bodyPr>
            <a:normAutofit/>
          </a:bodyPr>
          <a:lstStyle/>
          <a:p>
            <a:r>
              <a:rPr lang="en-HK" sz="4000" dirty="0"/>
              <a:t>1C3I</a:t>
            </a:r>
          </a:p>
        </p:txBody>
      </p:sp>
    </p:spTree>
    <p:extLst>
      <p:ext uri="{BB962C8B-B14F-4D97-AF65-F5344CB8AC3E}">
        <p14:creationId xmlns:p14="http://schemas.microsoft.com/office/powerpoint/2010/main" val="301312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98FA-2953-43BE-8C00-BD098A20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Ornstein – </a:t>
            </a:r>
            <a:r>
              <a:rPr lang="en-HK" dirty="0" err="1"/>
              <a:t>Uhlenbeck</a:t>
            </a:r>
            <a:r>
              <a:rPr lang="en-HK" dirty="0"/>
              <a:t>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7A2E-2783-4B12-A959-4E282E7C4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912"/>
            <a:ext cx="10515600" cy="4351338"/>
          </a:xfrm>
        </p:spPr>
        <p:txBody>
          <a:bodyPr/>
          <a:lstStyle/>
          <a:p>
            <a:r>
              <a:rPr lang="en-HK" dirty="0"/>
              <a:t>Mean Reversal Behaviour</a:t>
            </a:r>
          </a:p>
          <a:p>
            <a:r>
              <a:rPr lang="en-HK" dirty="0" err="1"/>
              <a:t>dX</a:t>
            </a:r>
            <a:r>
              <a:rPr lang="en-HK" sz="2400" dirty="0" err="1"/>
              <a:t>t</a:t>
            </a:r>
            <a:r>
              <a:rPr lang="en-HK" dirty="0"/>
              <a:t> = </a:t>
            </a:r>
            <a:r>
              <a:rPr lang="el-GR" dirty="0"/>
              <a:t>κ</a:t>
            </a:r>
            <a:r>
              <a:rPr lang="en-HK" dirty="0"/>
              <a:t>(</a:t>
            </a:r>
            <a:r>
              <a:rPr lang="el-GR" dirty="0"/>
              <a:t>θ</a:t>
            </a:r>
            <a:r>
              <a:rPr lang="en-HK" dirty="0"/>
              <a:t> – </a:t>
            </a:r>
            <a:r>
              <a:rPr lang="en-HK" dirty="0" err="1"/>
              <a:t>X</a:t>
            </a:r>
            <a:r>
              <a:rPr lang="en-HK" sz="2400" dirty="0" err="1"/>
              <a:t>t</a:t>
            </a:r>
            <a:r>
              <a:rPr lang="en-HK" dirty="0"/>
              <a:t>)dt + </a:t>
            </a:r>
            <a:r>
              <a:rPr lang="el-GR" dirty="0"/>
              <a:t>σ</a:t>
            </a:r>
            <a:r>
              <a:rPr lang="en-HK" dirty="0" err="1"/>
              <a:t>dW</a:t>
            </a:r>
            <a:r>
              <a:rPr lang="en-HK" sz="2400" dirty="0" err="1"/>
              <a:t>t</a:t>
            </a:r>
            <a:endParaRPr lang="en-HK" dirty="0"/>
          </a:p>
          <a:p>
            <a:pPr lvl="1"/>
            <a:r>
              <a:rPr lang="en-HK" dirty="0"/>
              <a:t>Estimate </a:t>
            </a:r>
            <a:r>
              <a:rPr lang="el-GR" dirty="0"/>
              <a:t>κ</a:t>
            </a:r>
            <a:r>
              <a:rPr lang="en-HK" dirty="0"/>
              <a:t>, </a:t>
            </a:r>
            <a:r>
              <a:rPr lang="el-GR" dirty="0"/>
              <a:t>θ</a:t>
            </a:r>
            <a:r>
              <a:rPr lang="en-HK" dirty="0"/>
              <a:t>, </a:t>
            </a:r>
            <a:r>
              <a:rPr lang="el-GR" dirty="0"/>
              <a:t>σ</a:t>
            </a:r>
            <a:endParaRPr lang="en-HK" dirty="0"/>
          </a:p>
          <a:p>
            <a:pPr lvl="1"/>
            <a:r>
              <a:rPr lang="en-HK" dirty="0"/>
              <a:t>Simulate, MLE</a:t>
            </a:r>
          </a:p>
          <a:p>
            <a:r>
              <a:rPr lang="en-HK" dirty="0"/>
              <a:t>Auto Covariance Function(ACF) shows exponential decay</a:t>
            </a:r>
          </a:p>
          <a:p>
            <a:pPr lvl="1"/>
            <a:r>
              <a:rPr lang="en-HK" dirty="0"/>
              <a:t>Auto Correlation and memory of process</a:t>
            </a:r>
          </a:p>
        </p:txBody>
      </p:sp>
    </p:spTree>
    <p:extLst>
      <p:ext uri="{BB962C8B-B14F-4D97-AF65-F5344CB8AC3E}">
        <p14:creationId xmlns:p14="http://schemas.microsoft.com/office/powerpoint/2010/main" val="390077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98FA-2953-43BE-8C00-BD098A20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554"/>
            <a:ext cx="10515600" cy="1325563"/>
          </a:xfrm>
        </p:spPr>
        <p:txBody>
          <a:bodyPr/>
          <a:lstStyle/>
          <a:p>
            <a:r>
              <a:rPr lang="en-HK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7A2E-2783-4B12-A959-4E282E7C4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HK" dirty="0"/>
              <a:t>Kaggle</a:t>
            </a:r>
          </a:p>
          <a:p>
            <a:pPr lvl="1"/>
            <a:r>
              <a:rPr lang="en-HK" dirty="0"/>
              <a:t>PCA and LSTM gave results WORSE than the benchmark</a:t>
            </a:r>
          </a:p>
          <a:p>
            <a:pPr lvl="1"/>
            <a:r>
              <a:rPr lang="en-HK" dirty="0"/>
              <a:t>Suspected reason: Overfitting</a:t>
            </a:r>
          </a:p>
          <a:p>
            <a:r>
              <a:rPr lang="en-HK" dirty="0"/>
              <a:t>OU performs best</a:t>
            </a:r>
          </a:p>
          <a:p>
            <a:pPr lvl="1"/>
            <a:r>
              <a:rPr lang="en-HK" dirty="0"/>
              <a:t>Robust method, tested for slight change of parameters -&gt; similar results</a:t>
            </a:r>
          </a:p>
          <a:p>
            <a:r>
              <a:rPr lang="en-HK" dirty="0"/>
              <a:t>General pre screening method for forecast in fixed income and commodities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0981E-DE0D-4465-8C9E-C58909C08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66" y="4261622"/>
            <a:ext cx="6512511" cy="246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E391-425E-4D76-8621-0641868E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1E79-CA43-4A33-9CED-D4590200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Unknown product, forecast the price</a:t>
            </a:r>
          </a:p>
          <a:p>
            <a:pPr lvl="1"/>
            <a:r>
              <a:rPr lang="en-HK" dirty="0"/>
              <a:t>e.g. unseen derivative, find the value</a:t>
            </a:r>
          </a:p>
          <a:p>
            <a:r>
              <a:rPr lang="en-HK" dirty="0"/>
              <a:t>Infer information about the security</a:t>
            </a:r>
          </a:p>
          <a:p>
            <a:pPr lvl="1"/>
            <a:r>
              <a:rPr lang="en-HK" dirty="0"/>
              <a:t>price &amp; fundamentals</a:t>
            </a:r>
          </a:p>
          <a:p>
            <a:r>
              <a:rPr lang="en-HK" sz="4000" dirty="0"/>
              <a:t>This is Real Life!</a:t>
            </a:r>
          </a:p>
        </p:txBody>
      </p:sp>
    </p:spTree>
    <p:extLst>
      <p:ext uri="{BB962C8B-B14F-4D97-AF65-F5344CB8AC3E}">
        <p14:creationId xmlns:p14="http://schemas.microsoft.com/office/powerpoint/2010/main" val="71191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4754-DCAD-4942-9102-7D9A4160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Database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010B-7269-42E5-80B1-F5ABF954E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Problem: Size of Data</a:t>
            </a:r>
          </a:p>
          <a:p>
            <a:r>
              <a:rPr lang="en-HK" dirty="0"/>
              <a:t>MongoDB + Arctic</a:t>
            </a:r>
          </a:p>
        </p:txBody>
      </p:sp>
    </p:spTree>
    <p:extLst>
      <p:ext uri="{BB962C8B-B14F-4D97-AF65-F5344CB8AC3E}">
        <p14:creationId xmlns:p14="http://schemas.microsoft.com/office/powerpoint/2010/main" val="245151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98FA-2953-43BE-8C00-BD098A20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Initial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7A2E-2783-4B12-A959-4E282E7C4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NLTK</a:t>
            </a:r>
          </a:p>
          <a:p>
            <a:r>
              <a:rPr lang="en-HK" dirty="0"/>
              <a:t>Word Embeddings -&gt; Event Embeddings</a:t>
            </a:r>
          </a:p>
          <a:p>
            <a:r>
              <a:rPr lang="en-HK" dirty="0"/>
              <a:t>Concatenation with price</a:t>
            </a:r>
          </a:p>
          <a:p>
            <a:r>
              <a:rPr lang="en-HK" dirty="0"/>
              <a:t>Models</a:t>
            </a:r>
          </a:p>
          <a:p>
            <a:pPr lvl="1"/>
            <a:r>
              <a:rPr lang="en-HK" dirty="0"/>
              <a:t>LSTM</a:t>
            </a:r>
          </a:p>
          <a:p>
            <a:pPr lvl="1"/>
            <a:r>
              <a:rPr lang="en-HK" dirty="0"/>
              <a:t>PCA + Technical Indicators</a:t>
            </a:r>
          </a:p>
        </p:txBody>
      </p:sp>
    </p:spTree>
    <p:extLst>
      <p:ext uri="{BB962C8B-B14F-4D97-AF65-F5344CB8AC3E}">
        <p14:creationId xmlns:p14="http://schemas.microsoft.com/office/powerpoint/2010/main" val="61336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98FA-2953-43BE-8C00-BD098A20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7A2E-2783-4B12-A959-4E282E7C4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URL news category extraction</a:t>
            </a:r>
          </a:p>
          <a:p>
            <a:r>
              <a:rPr lang="en-HK" dirty="0"/>
              <a:t>Resampling</a:t>
            </a:r>
          </a:p>
          <a:p>
            <a:r>
              <a:rPr lang="en-HK" dirty="0"/>
              <a:t>Trend &amp; Correlation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20311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84D711-9697-4B59-8FEA-D0C5CCED4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48" y="878441"/>
            <a:ext cx="6042955" cy="4532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31FED1-81CE-48FE-9C4B-D00D1AFF6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07" y="1066171"/>
            <a:ext cx="3038925" cy="4368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AF6C15-9818-4DB3-BF71-71568672AFCE}"/>
              </a:ext>
            </a:extLst>
          </p:cNvPr>
          <p:cNvSpPr txBox="1"/>
          <p:nvPr/>
        </p:nvSpPr>
        <p:spPr>
          <a:xfrm>
            <a:off x="5974671" y="5979559"/>
            <a:ext cx="664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This suggests that news isn’t as useful as we initially thought…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2C23AA-8289-404A-B1FF-F12834FB1168}"/>
              </a:ext>
            </a:extLst>
          </p:cNvPr>
          <p:cNvSpPr txBox="1"/>
          <p:nvPr/>
        </p:nvSpPr>
        <p:spPr>
          <a:xfrm>
            <a:off x="1441677" y="612559"/>
            <a:ext cx="358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Number of news grouped by hour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A3604-3ED5-4050-BDE2-BDDFBEA2EC98}"/>
              </a:ext>
            </a:extLst>
          </p:cNvPr>
          <p:cNvSpPr txBox="1"/>
          <p:nvPr/>
        </p:nvSpPr>
        <p:spPr>
          <a:xfrm>
            <a:off x="7164262" y="696839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293105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8B06BC-DCBE-4C41-98BF-FD0628082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378737"/>
            <a:ext cx="742809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3B4DE-92DD-407F-9D2F-D22DA9F6574A}"/>
              </a:ext>
            </a:extLst>
          </p:cNvPr>
          <p:cNvSpPr txBox="1"/>
          <p:nvPr/>
        </p:nvSpPr>
        <p:spPr>
          <a:xfrm>
            <a:off x="4669654" y="419016"/>
            <a:ext cx="242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Histogram of mid prices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29965-6FAB-4910-B549-CB2C850D6BDE}"/>
              </a:ext>
            </a:extLst>
          </p:cNvPr>
          <p:cNvSpPr txBox="1"/>
          <p:nvPr/>
        </p:nvSpPr>
        <p:spPr>
          <a:xfrm>
            <a:off x="9484310" y="5949804"/>
            <a:ext cx="27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Looks gaussian?...</a:t>
            </a:r>
          </a:p>
        </p:txBody>
      </p:sp>
    </p:spTree>
    <p:extLst>
      <p:ext uri="{BB962C8B-B14F-4D97-AF65-F5344CB8AC3E}">
        <p14:creationId xmlns:p14="http://schemas.microsoft.com/office/powerpoint/2010/main" val="402633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98FA-2953-43BE-8C00-BD098A20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7A2E-2783-4B12-A959-4E282E7C4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News Data are not directly relevant</a:t>
            </a:r>
          </a:p>
          <a:p>
            <a:pPr lvl="1"/>
            <a:r>
              <a:rPr lang="en-HK" dirty="0"/>
              <a:t>|</a:t>
            </a:r>
            <a:r>
              <a:rPr lang="en-HK" dirty="0" err="1"/>
              <a:t>Corr</a:t>
            </a:r>
            <a:r>
              <a:rPr lang="en-HK" dirty="0"/>
              <a:t> ( News, Price ) | &lt; 0.15</a:t>
            </a:r>
          </a:p>
          <a:p>
            <a:r>
              <a:rPr lang="en-HK" dirty="0"/>
              <a:t>Ticker demonstrates Mean Reversal behaviour</a:t>
            </a:r>
          </a:p>
          <a:p>
            <a:pPr lvl="1"/>
            <a:r>
              <a:rPr lang="en-HK" dirty="0"/>
              <a:t>Fixed Income/ Commodities/Treasury Bonds?</a:t>
            </a:r>
          </a:p>
        </p:txBody>
      </p:sp>
    </p:spTree>
    <p:extLst>
      <p:ext uri="{BB962C8B-B14F-4D97-AF65-F5344CB8AC3E}">
        <p14:creationId xmlns:p14="http://schemas.microsoft.com/office/powerpoint/2010/main" val="89999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E47D2-45A5-4A12-ACC6-836B08B2F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555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CC56D-9343-45E1-82AA-AA5E619FCD78}"/>
              </a:ext>
            </a:extLst>
          </p:cNvPr>
          <p:cNvSpPr txBox="1"/>
          <p:nvPr/>
        </p:nvSpPr>
        <p:spPr>
          <a:xfrm>
            <a:off x="7620000" y="5873234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dirty="0"/>
              <a:t>Looks similar!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F8A789-27E7-40F2-933D-998A4B1DB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12" y="1833562"/>
            <a:ext cx="5572125" cy="3362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88A573-C22A-4780-AA29-AFD32AB1AB08}"/>
              </a:ext>
            </a:extLst>
          </p:cNvPr>
          <p:cNvSpPr txBox="1"/>
          <p:nvPr/>
        </p:nvSpPr>
        <p:spPr>
          <a:xfrm>
            <a:off x="1638300" y="824984"/>
            <a:ext cx="40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/>
              <a:t>Experimental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DCA8F-1E6E-4890-B37A-9885DAD63088}"/>
              </a:ext>
            </a:extLst>
          </p:cNvPr>
          <p:cNvSpPr txBox="1"/>
          <p:nvPr/>
        </p:nvSpPr>
        <p:spPr>
          <a:xfrm>
            <a:off x="6972299" y="917722"/>
            <a:ext cx="40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/>
              <a:t>Simulated OU process</a:t>
            </a:r>
          </a:p>
        </p:txBody>
      </p:sp>
    </p:spTree>
    <p:extLst>
      <p:ext uri="{BB962C8B-B14F-4D97-AF65-F5344CB8AC3E}">
        <p14:creationId xmlns:p14="http://schemas.microsoft.com/office/powerpoint/2010/main" val="188172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220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Building forecast models for unknown security with limited information</vt:lpstr>
      <vt:lpstr>Introduction</vt:lpstr>
      <vt:lpstr>Database Management</vt:lpstr>
      <vt:lpstr>Initial Approach</vt:lpstr>
      <vt:lpstr>Data Analysis</vt:lpstr>
      <vt:lpstr>PowerPoint Presentation</vt:lpstr>
      <vt:lpstr>PowerPoint Presentation</vt:lpstr>
      <vt:lpstr>Hypothesis</vt:lpstr>
      <vt:lpstr>PowerPoint Presentation</vt:lpstr>
      <vt:lpstr>Ornstein – Uhlenbeck Process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forecast models for unknown security with limited information</dc:title>
  <dc:creator>merrick wong</dc:creator>
  <cp:lastModifiedBy>merrick wong</cp:lastModifiedBy>
  <cp:revision>9</cp:revision>
  <dcterms:created xsi:type="dcterms:W3CDTF">2018-10-21T14:20:47Z</dcterms:created>
  <dcterms:modified xsi:type="dcterms:W3CDTF">2018-10-21T15:07:31Z</dcterms:modified>
</cp:coreProperties>
</file>