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>
      <p:cViewPr varScale="1">
        <p:scale>
          <a:sx n="70" d="100"/>
          <a:sy n="70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268-C261-41DE-83C7-786F8DA50F9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D6-1354-4615-AA07-CDC62221D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268-C261-41DE-83C7-786F8DA50F9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D6-1354-4615-AA07-CDC62221D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268-C261-41DE-83C7-786F8DA50F9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D6-1354-4615-AA07-CDC62221D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268-C261-41DE-83C7-786F8DA50F9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D6-1354-4615-AA07-CDC62221D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268-C261-41DE-83C7-786F8DA50F9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D6-1354-4615-AA07-CDC62221D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268-C261-41DE-83C7-786F8DA50F9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D6-1354-4615-AA07-CDC62221D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268-C261-41DE-83C7-786F8DA50F9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D6-1354-4615-AA07-CDC62221D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268-C261-41DE-83C7-786F8DA50F9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D6-1354-4615-AA07-CDC62221D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268-C261-41DE-83C7-786F8DA50F9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D6-1354-4615-AA07-CDC62221D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268-C261-41DE-83C7-786F8DA50F9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D6-1354-4615-AA07-CDC62221D4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F268-C261-41DE-83C7-786F8DA50F9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24FD6-1354-4615-AA07-CDC62221D4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0324FD6-1354-4615-AA07-CDC62221D4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13F268-C261-41DE-83C7-786F8DA50F9A}" type="datetimeFigureOut">
              <a:rPr lang="en-US" smtClean="0"/>
              <a:t>2/4/2015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if...else" TargetMode="External"/><Relationship Id="rId2" Type="http://schemas.openxmlformats.org/officeDocument/2006/relationships/hyperlink" Target="http://www.w3schools.com/php/php_if_else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zag.com/phpT/ifels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Control Structures: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</a:t>
            </a:r>
            <a:r>
              <a:rPr lang="en-US" sz="4000" dirty="0" smtClean="0"/>
              <a:t>f-else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90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f-else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If-else are a conditional statements</a:t>
            </a:r>
          </a:p>
          <a:p>
            <a:pPr lvl="1"/>
            <a:r>
              <a:rPr lang="en-US" dirty="0"/>
              <a:t> conditional statement: executes certain code based on a particular condition in </a:t>
            </a:r>
            <a:r>
              <a:rPr lang="en-US" dirty="0" smtClean="0"/>
              <a:t>place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If-else executes some code if a condition is true and a different code if the condition is false</a:t>
            </a:r>
          </a:p>
          <a:p>
            <a:endParaRPr lang="en-US" dirty="0"/>
          </a:p>
          <a:p>
            <a:r>
              <a:rPr lang="en-US" dirty="0" smtClean="0"/>
              <a:t>Use if there are two possible outcomes based on a single condition being true or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if (condition) 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code that will be executed if condition is true;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r>
              <a:rPr lang="en-US" dirty="0" smtClean="0"/>
              <a:t>else 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code that will be executed if condition is false;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$age = 23;</a:t>
            </a:r>
          </a:p>
          <a:p>
            <a:pPr marL="114300" indent="0">
              <a:buNone/>
            </a:pPr>
            <a:r>
              <a:rPr lang="en-US" dirty="0"/>
              <a:t>i</a:t>
            </a:r>
            <a:r>
              <a:rPr lang="en-US" dirty="0" smtClean="0"/>
              <a:t>f ($age &gt;= 21) 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echo “Person is old enough to legally buy alcohol in the United 	States.”; }</a:t>
            </a:r>
          </a:p>
          <a:p>
            <a:pPr marL="114300" indent="0">
              <a:buNone/>
            </a:pPr>
            <a:r>
              <a:rPr lang="en-US" dirty="0" smtClean="0"/>
              <a:t>else 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echo “Person is not old enough to legally buy alcohol in the United 	States.”; }</a:t>
            </a:r>
          </a:p>
          <a:p>
            <a:pPr marL="114300" indent="0">
              <a:buNone/>
            </a:pPr>
            <a:r>
              <a:rPr lang="en-US" dirty="0" smtClean="0"/>
              <a:t>?&gt;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Displayed: Person is old </a:t>
            </a:r>
            <a:r>
              <a:rPr lang="en-US" dirty="0"/>
              <a:t>enough to legally buy alcohol in </a:t>
            </a:r>
            <a:r>
              <a:rPr lang="en-US" dirty="0" smtClean="0"/>
              <a:t>the United States.</a:t>
            </a:r>
          </a:p>
          <a:p>
            <a:endParaRPr lang="en-US" dirty="0"/>
          </a:p>
          <a:p>
            <a:r>
              <a:rPr lang="en-US" dirty="0" smtClean="0"/>
              <a:t>The condition is whether the variable age is greater than or equal to 21</a:t>
            </a:r>
          </a:p>
          <a:p>
            <a:r>
              <a:rPr lang="en-US" dirty="0" smtClean="0"/>
              <a:t>When $age = 23, the condition is evaluated to be true so the code after the if statement is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$a = 9;</a:t>
            </a:r>
          </a:p>
          <a:p>
            <a:pPr marL="114300" indent="0">
              <a:buNone/>
            </a:pPr>
            <a:r>
              <a:rPr lang="en-US" dirty="0" smtClean="0"/>
              <a:t>if (($a%2) == 0) 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echo “$a is an even number.”;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else 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echo “$a is an odd number.”;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r>
              <a:rPr lang="en-US" dirty="0" smtClean="0"/>
              <a:t>?&gt;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Displayed: 9 is an odd number.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The condition is whether the remainder is equal to zero when the number is divided by 2</a:t>
            </a:r>
          </a:p>
          <a:p>
            <a:r>
              <a:rPr lang="en-US" dirty="0" smtClean="0"/>
              <a:t>In the case of $a=9, the condition is false and it will execute the code after the else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www.w3schools.com/php/php_if_else.asp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https://developer.mozilla.org/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-US/docs/Web/JavaScript/Reference/Statements/if...</a:t>
            </a:r>
            <a:r>
              <a:rPr lang="en-US" dirty="0" smtClean="0">
                <a:hlinkClick r:id="rId3"/>
              </a:rPr>
              <a:t>else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www.tizag.com/phpT/ifelse.php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</TotalTime>
  <Words>109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PHP Control Structures:</vt:lpstr>
      <vt:lpstr>If-else Statements</vt:lpstr>
      <vt:lpstr>Syntax</vt:lpstr>
      <vt:lpstr>Example</vt:lpstr>
      <vt:lpstr>Example</vt:lpstr>
      <vt:lpstr>Resources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Sarawr</dc:creator>
  <cp:lastModifiedBy>Sarawr</cp:lastModifiedBy>
  <cp:revision>9</cp:revision>
  <dcterms:created xsi:type="dcterms:W3CDTF">2015-02-04T20:55:55Z</dcterms:created>
  <dcterms:modified xsi:type="dcterms:W3CDTF">2015-02-04T22:28:38Z</dcterms:modified>
</cp:coreProperties>
</file>