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3059113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86430" autoAdjust="0"/>
  </p:normalViewPr>
  <p:slideViewPr>
    <p:cSldViewPr snapToGrid="0">
      <p:cViewPr varScale="1">
        <p:scale>
          <a:sx n="202" d="100"/>
          <a:sy n="202" d="100"/>
        </p:scale>
        <p:origin x="322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434" y="598593"/>
            <a:ext cx="2600246" cy="1273387"/>
          </a:xfrm>
        </p:spPr>
        <p:txBody>
          <a:bodyPr anchor="b"/>
          <a:lstStyle>
            <a:lvl1pPr algn="ctr">
              <a:defRPr sz="20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389" y="1921087"/>
            <a:ext cx="2294335" cy="883073"/>
          </a:xfrm>
        </p:spPr>
        <p:txBody>
          <a:bodyPr/>
          <a:lstStyle>
            <a:lvl1pPr marL="0" indent="0" algn="ctr">
              <a:buNone/>
              <a:defRPr sz="803"/>
            </a:lvl1pPr>
            <a:lvl2pPr marL="152933" indent="0" algn="ctr">
              <a:buNone/>
              <a:defRPr sz="669"/>
            </a:lvl2pPr>
            <a:lvl3pPr marL="305867" indent="0" algn="ctr">
              <a:buNone/>
              <a:defRPr sz="602"/>
            </a:lvl3pPr>
            <a:lvl4pPr marL="458800" indent="0" algn="ctr">
              <a:buNone/>
              <a:defRPr sz="535"/>
            </a:lvl4pPr>
            <a:lvl5pPr marL="611734" indent="0" algn="ctr">
              <a:buNone/>
              <a:defRPr sz="535"/>
            </a:lvl5pPr>
            <a:lvl6pPr marL="764667" indent="0" algn="ctr">
              <a:buNone/>
              <a:defRPr sz="535"/>
            </a:lvl6pPr>
            <a:lvl7pPr marL="917600" indent="0" algn="ctr">
              <a:buNone/>
              <a:defRPr sz="535"/>
            </a:lvl7pPr>
            <a:lvl8pPr marL="1070534" indent="0" algn="ctr">
              <a:buNone/>
              <a:defRPr sz="535"/>
            </a:lvl8pPr>
            <a:lvl9pPr marL="1223467" indent="0" algn="ctr">
              <a:buNone/>
              <a:defRPr sz="53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01E6-5393-44F9-952D-FB51476B6F6A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F837-4746-4198-B9C9-D88C41F9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4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01E6-5393-44F9-952D-FB51476B6F6A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F837-4746-4198-B9C9-D88C41F9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52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9178" y="194733"/>
            <a:ext cx="659621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314" y="194733"/>
            <a:ext cx="1940625" cy="30996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01E6-5393-44F9-952D-FB51476B6F6A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F837-4746-4198-B9C9-D88C41F9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2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01E6-5393-44F9-952D-FB51476B6F6A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F837-4746-4198-B9C9-D88C41F9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1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721" y="911861"/>
            <a:ext cx="2638485" cy="1521460"/>
          </a:xfrm>
        </p:spPr>
        <p:txBody>
          <a:bodyPr anchor="b"/>
          <a:lstStyle>
            <a:lvl1pPr>
              <a:defRPr sz="20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721" y="2447714"/>
            <a:ext cx="2638485" cy="800100"/>
          </a:xfrm>
        </p:spPr>
        <p:txBody>
          <a:bodyPr/>
          <a:lstStyle>
            <a:lvl1pPr marL="0" indent="0">
              <a:buNone/>
              <a:defRPr sz="803">
                <a:solidFill>
                  <a:schemeClr val="tx1"/>
                </a:solidFill>
              </a:defRPr>
            </a:lvl1pPr>
            <a:lvl2pPr marL="152933" indent="0">
              <a:buNone/>
              <a:defRPr sz="669">
                <a:solidFill>
                  <a:schemeClr val="tx1">
                    <a:tint val="75000"/>
                  </a:schemeClr>
                </a:solidFill>
              </a:defRPr>
            </a:lvl2pPr>
            <a:lvl3pPr marL="305867" indent="0">
              <a:buNone/>
              <a:defRPr sz="602">
                <a:solidFill>
                  <a:schemeClr val="tx1">
                    <a:tint val="75000"/>
                  </a:schemeClr>
                </a:solidFill>
              </a:defRPr>
            </a:lvl3pPr>
            <a:lvl4pPr marL="458800" indent="0">
              <a:buNone/>
              <a:defRPr sz="535">
                <a:solidFill>
                  <a:schemeClr val="tx1">
                    <a:tint val="75000"/>
                  </a:schemeClr>
                </a:solidFill>
              </a:defRPr>
            </a:lvl4pPr>
            <a:lvl5pPr marL="611734" indent="0">
              <a:buNone/>
              <a:defRPr sz="535">
                <a:solidFill>
                  <a:schemeClr val="tx1">
                    <a:tint val="75000"/>
                  </a:schemeClr>
                </a:solidFill>
              </a:defRPr>
            </a:lvl5pPr>
            <a:lvl6pPr marL="764667" indent="0">
              <a:buNone/>
              <a:defRPr sz="535">
                <a:solidFill>
                  <a:schemeClr val="tx1">
                    <a:tint val="75000"/>
                  </a:schemeClr>
                </a:solidFill>
              </a:defRPr>
            </a:lvl6pPr>
            <a:lvl7pPr marL="917600" indent="0">
              <a:buNone/>
              <a:defRPr sz="535">
                <a:solidFill>
                  <a:schemeClr val="tx1">
                    <a:tint val="75000"/>
                  </a:schemeClr>
                </a:solidFill>
              </a:defRPr>
            </a:lvl7pPr>
            <a:lvl8pPr marL="1070534" indent="0">
              <a:buNone/>
              <a:defRPr sz="535">
                <a:solidFill>
                  <a:schemeClr val="tx1">
                    <a:tint val="75000"/>
                  </a:schemeClr>
                </a:solidFill>
              </a:defRPr>
            </a:lvl8pPr>
            <a:lvl9pPr marL="1223467" indent="0">
              <a:buNone/>
              <a:defRPr sz="5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01E6-5393-44F9-952D-FB51476B6F6A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F837-4746-4198-B9C9-D88C41F9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3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314" y="973666"/>
            <a:ext cx="1300123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8676" y="973666"/>
            <a:ext cx="1300123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01E6-5393-44F9-952D-FB51476B6F6A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F837-4746-4198-B9C9-D88C41F9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65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12" y="194734"/>
            <a:ext cx="2638485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713" y="896620"/>
            <a:ext cx="1294148" cy="439420"/>
          </a:xfrm>
        </p:spPr>
        <p:txBody>
          <a:bodyPr anchor="b"/>
          <a:lstStyle>
            <a:lvl1pPr marL="0" indent="0">
              <a:buNone/>
              <a:defRPr sz="803" b="1"/>
            </a:lvl1pPr>
            <a:lvl2pPr marL="152933" indent="0">
              <a:buNone/>
              <a:defRPr sz="669" b="1"/>
            </a:lvl2pPr>
            <a:lvl3pPr marL="305867" indent="0">
              <a:buNone/>
              <a:defRPr sz="602" b="1"/>
            </a:lvl3pPr>
            <a:lvl4pPr marL="458800" indent="0">
              <a:buNone/>
              <a:defRPr sz="535" b="1"/>
            </a:lvl4pPr>
            <a:lvl5pPr marL="611734" indent="0">
              <a:buNone/>
              <a:defRPr sz="535" b="1"/>
            </a:lvl5pPr>
            <a:lvl6pPr marL="764667" indent="0">
              <a:buNone/>
              <a:defRPr sz="535" b="1"/>
            </a:lvl6pPr>
            <a:lvl7pPr marL="917600" indent="0">
              <a:buNone/>
              <a:defRPr sz="535" b="1"/>
            </a:lvl7pPr>
            <a:lvl8pPr marL="1070534" indent="0">
              <a:buNone/>
              <a:defRPr sz="535" b="1"/>
            </a:lvl8pPr>
            <a:lvl9pPr marL="1223467" indent="0">
              <a:buNone/>
              <a:defRPr sz="5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713" y="1336040"/>
            <a:ext cx="1294148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8676" y="896620"/>
            <a:ext cx="1300521" cy="439420"/>
          </a:xfrm>
        </p:spPr>
        <p:txBody>
          <a:bodyPr anchor="b"/>
          <a:lstStyle>
            <a:lvl1pPr marL="0" indent="0">
              <a:buNone/>
              <a:defRPr sz="803" b="1"/>
            </a:lvl1pPr>
            <a:lvl2pPr marL="152933" indent="0">
              <a:buNone/>
              <a:defRPr sz="669" b="1"/>
            </a:lvl2pPr>
            <a:lvl3pPr marL="305867" indent="0">
              <a:buNone/>
              <a:defRPr sz="602" b="1"/>
            </a:lvl3pPr>
            <a:lvl4pPr marL="458800" indent="0">
              <a:buNone/>
              <a:defRPr sz="535" b="1"/>
            </a:lvl4pPr>
            <a:lvl5pPr marL="611734" indent="0">
              <a:buNone/>
              <a:defRPr sz="535" b="1"/>
            </a:lvl5pPr>
            <a:lvl6pPr marL="764667" indent="0">
              <a:buNone/>
              <a:defRPr sz="535" b="1"/>
            </a:lvl6pPr>
            <a:lvl7pPr marL="917600" indent="0">
              <a:buNone/>
              <a:defRPr sz="535" b="1"/>
            </a:lvl7pPr>
            <a:lvl8pPr marL="1070534" indent="0">
              <a:buNone/>
              <a:defRPr sz="535" b="1"/>
            </a:lvl8pPr>
            <a:lvl9pPr marL="1223467" indent="0">
              <a:buNone/>
              <a:defRPr sz="5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8676" y="1336040"/>
            <a:ext cx="1300521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01E6-5393-44F9-952D-FB51476B6F6A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F837-4746-4198-B9C9-D88C41F9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7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01E6-5393-44F9-952D-FB51476B6F6A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F837-4746-4198-B9C9-D88C41F9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01E6-5393-44F9-952D-FB51476B6F6A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F837-4746-4198-B9C9-D88C41F9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0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12" y="243840"/>
            <a:ext cx="986644" cy="853440"/>
          </a:xfrm>
        </p:spPr>
        <p:txBody>
          <a:bodyPr anchor="b"/>
          <a:lstStyle>
            <a:lvl1pPr>
              <a:defRPr sz="10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521" y="526627"/>
            <a:ext cx="1548676" cy="2599267"/>
          </a:xfrm>
        </p:spPr>
        <p:txBody>
          <a:bodyPr/>
          <a:lstStyle>
            <a:lvl1pPr>
              <a:defRPr sz="1070"/>
            </a:lvl1pPr>
            <a:lvl2pPr>
              <a:defRPr sz="937"/>
            </a:lvl2pPr>
            <a:lvl3pPr>
              <a:defRPr sz="803"/>
            </a:lvl3pPr>
            <a:lvl4pPr>
              <a:defRPr sz="669"/>
            </a:lvl4pPr>
            <a:lvl5pPr>
              <a:defRPr sz="669"/>
            </a:lvl5pPr>
            <a:lvl6pPr>
              <a:defRPr sz="669"/>
            </a:lvl6pPr>
            <a:lvl7pPr>
              <a:defRPr sz="669"/>
            </a:lvl7pPr>
            <a:lvl8pPr>
              <a:defRPr sz="669"/>
            </a:lvl8pPr>
            <a:lvl9pPr>
              <a:defRPr sz="66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712" y="1097280"/>
            <a:ext cx="986644" cy="2032847"/>
          </a:xfrm>
        </p:spPr>
        <p:txBody>
          <a:bodyPr/>
          <a:lstStyle>
            <a:lvl1pPr marL="0" indent="0">
              <a:buNone/>
              <a:defRPr sz="535"/>
            </a:lvl1pPr>
            <a:lvl2pPr marL="152933" indent="0">
              <a:buNone/>
              <a:defRPr sz="468"/>
            </a:lvl2pPr>
            <a:lvl3pPr marL="305867" indent="0">
              <a:buNone/>
              <a:defRPr sz="401"/>
            </a:lvl3pPr>
            <a:lvl4pPr marL="458800" indent="0">
              <a:buNone/>
              <a:defRPr sz="335"/>
            </a:lvl4pPr>
            <a:lvl5pPr marL="611734" indent="0">
              <a:buNone/>
              <a:defRPr sz="335"/>
            </a:lvl5pPr>
            <a:lvl6pPr marL="764667" indent="0">
              <a:buNone/>
              <a:defRPr sz="335"/>
            </a:lvl6pPr>
            <a:lvl7pPr marL="917600" indent="0">
              <a:buNone/>
              <a:defRPr sz="335"/>
            </a:lvl7pPr>
            <a:lvl8pPr marL="1070534" indent="0">
              <a:buNone/>
              <a:defRPr sz="335"/>
            </a:lvl8pPr>
            <a:lvl9pPr marL="1223467" indent="0">
              <a:buNone/>
              <a:defRPr sz="3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01E6-5393-44F9-952D-FB51476B6F6A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F837-4746-4198-B9C9-D88C41F9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7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12" y="243840"/>
            <a:ext cx="986644" cy="853440"/>
          </a:xfrm>
        </p:spPr>
        <p:txBody>
          <a:bodyPr anchor="b"/>
          <a:lstStyle>
            <a:lvl1pPr>
              <a:defRPr sz="10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00521" y="526627"/>
            <a:ext cx="1548676" cy="2599267"/>
          </a:xfrm>
        </p:spPr>
        <p:txBody>
          <a:bodyPr anchor="t"/>
          <a:lstStyle>
            <a:lvl1pPr marL="0" indent="0">
              <a:buNone/>
              <a:defRPr sz="1070"/>
            </a:lvl1pPr>
            <a:lvl2pPr marL="152933" indent="0">
              <a:buNone/>
              <a:defRPr sz="937"/>
            </a:lvl2pPr>
            <a:lvl3pPr marL="305867" indent="0">
              <a:buNone/>
              <a:defRPr sz="803"/>
            </a:lvl3pPr>
            <a:lvl4pPr marL="458800" indent="0">
              <a:buNone/>
              <a:defRPr sz="669"/>
            </a:lvl4pPr>
            <a:lvl5pPr marL="611734" indent="0">
              <a:buNone/>
              <a:defRPr sz="669"/>
            </a:lvl5pPr>
            <a:lvl6pPr marL="764667" indent="0">
              <a:buNone/>
              <a:defRPr sz="669"/>
            </a:lvl6pPr>
            <a:lvl7pPr marL="917600" indent="0">
              <a:buNone/>
              <a:defRPr sz="669"/>
            </a:lvl7pPr>
            <a:lvl8pPr marL="1070534" indent="0">
              <a:buNone/>
              <a:defRPr sz="669"/>
            </a:lvl8pPr>
            <a:lvl9pPr marL="1223467" indent="0">
              <a:buNone/>
              <a:defRPr sz="66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712" y="1097280"/>
            <a:ext cx="986644" cy="2032847"/>
          </a:xfrm>
        </p:spPr>
        <p:txBody>
          <a:bodyPr/>
          <a:lstStyle>
            <a:lvl1pPr marL="0" indent="0">
              <a:buNone/>
              <a:defRPr sz="535"/>
            </a:lvl1pPr>
            <a:lvl2pPr marL="152933" indent="0">
              <a:buNone/>
              <a:defRPr sz="468"/>
            </a:lvl2pPr>
            <a:lvl3pPr marL="305867" indent="0">
              <a:buNone/>
              <a:defRPr sz="401"/>
            </a:lvl3pPr>
            <a:lvl4pPr marL="458800" indent="0">
              <a:buNone/>
              <a:defRPr sz="335"/>
            </a:lvl4pPr>
            <a:lvl5pPr marL="611734" indent="0">
              <a:buNone/>
              <a:defRPr sz="335"/>
            </a:lvl5pPr>
            <a:lvl6pPr marL="764667" indent="0">
              <a:buNone/>
              <a:defRPr sz="335"/>
            </a:lvl6pPr>
            <a:lvl7pPr marL="917600" indent="0">
              <a:buNone/>
              <a:defRPr sz="335"/>
            </a:lvl7pPr>
            <a:lvl8pPr marL="1070534" indent="0">
              <a:buNone/>
              <a:defRPr sz="335"/>
            </a:lvl8pPr>
            <a:lvl9pPr marL="1223467" indent="0">
              <a:buNone/>
              <a:defRPr sz="3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01E6-5393-44F9-952D-FB51476B6F6A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F837-4746-4198-B9C9-D88C41F9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2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314" y="194734"/>
            <a:ext cx="2638485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14" y="973666"/>
            <a:ext cx="2638485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314" y="3390054"/>
            <a:ext cx="6883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601E6-5393-44F9-952D-FB51476B6F6A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3331" y="3390054"/>
            <a:ext cx="1032451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499" y="3390054"/>
            <a:ext cx="6883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9F837-4746-4198-B9C9-D88C41F9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6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05867" rtl="0" eaLnBrk="1" latinLnBrk="0" hangingPunct="1">
        <a:lnSpc>
          <a:spcPct val="90000"/>
        </a:lnSpc>
        <a:spcBef>
          <a:spcPct val="0"/>
        </a:spcBef>
        <a:buNone/>
        <a:defRPr sz="14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467" indent="-76467" algn="l" defTabSz="305867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1pPr>
      <a:lvl2pPr marL="229400" indent="-76467" algn="l" defTabSz="305867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2pPr>
      <a:lvl3pPr marL="382334" indent="-76467" algn="l" defTabSz="305867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9" kern="1200">
          <a:solidFill>
            <a:schemeClr val="tx1"/>
          </a:solidFill>
          <a:latin typeface="+mn-lt"/>
          <a:ea typeface="+mn-ea"/>
          <a:cs typeface="+mn-cs"/>
        </a:defRPr>
      </a:lvl3pPr>
      <a:lvl4pPr marL="535267" indent="-76467" algn="l" defTabSz="305867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4pPr>
      <a:lvl5pPr marL="688200" indent="-76467" algn="l" defTabSz="305867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5pPr>
      <a:lvl6pPr marL="841134" indent="-76467" algn="l" defTabSz="305867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6pPr>
      <a:lvl7pPr marL="994067" indent="-76467" algn="l" defTabSz="305867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7pPr>
      <a:lvl8pPr marL="1147001" indent="-76467" algn="l" defTabSz="305867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8pPr>
      <a:lvl9pPr marL="1299934" indent="-76467" algn="l" defTabSz="305867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5867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1pPr>
      <a:lvl2pPr marL="152933" algn="l" defTabSz="305867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2pPr>
      <a:lvl3pPr marL="305867" algn="l" defTabSz="305867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3pPr>
      <a:lvl4pPr marL="458800" algn="l" defTabSz="305867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4pPr>
      <a:lvl5pPr marL="611734" algn="l" defTabSz="305867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5pPr>
      <a:lvl6pPr marL="764667" algn="l" defTabSz="305867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6pPr>
      <a:lvl7pPr marL="917600" algn="l" defTabSz="305867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7pPr>
      <a:lvl8pPr marL="1070534" algn="l" defTabSz="305867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8pPr>
      <a:lvl9pPr marL="1223467" algn="l" defTabSz="305867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D726CA0-2960-4978-8F0B-9B0DA5907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47" y="13689"/>
            <a:ext cx="2880985" cy="13444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260A43-BC11-45B9-9343-AF5B7674D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2403207"/>
            <a:ext cx="3048067" cy="11853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25C350-A7C4-40CC-BEEB-BD32D2C08E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35682"/>
            <a:ext cx="3048073" cy="1185361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CDA285FA-F3E6-478A-8377-1747D0C512C6}"/>
              </a:ext>
            </a:extLst>
          </p:cNvPr>
          <p:cNvGrpSpPr/>
          <p:nvPr/>
        </p:nvGrpSpPr>
        <p:grpSpPr>
          <a:xfrm>
            <a:off x="0" y="8361"/>
            <a:ext cx="330905" cy="1260398"/>
            <a:chOff x="30258" y="14746"/>
            <a:chExt cx="952592" cy="356216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C960C1D1-173C-43E9-BFC5-10B11DB218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1021"/>
            <a:stretch/>
          </p:blipFill>
          <p:spPr>
            <a:xfrm>
              <a:off x="30258" y="14746"/>
              <a:ext cx="548310" cy="3562168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F535608A-5FBD-45D9-B3AA-17E3E16E43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845" t="11394" r="20620" b="14644"/>
            <a:stretch/>
          </p:blipFill>
          <p:spPr>
            <a:xfrm>
              <a:off x="531533" y="109075"/>
              <a:ext cx="451317" cy="2955185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7AC6A1E-A3E4-4E8F-A6CE-B1FF1928A0FB}"/>
              </a:ext>
            </a:extLst>
          </p:cNvPr>
          <p:cNvSpPr txBox="1"/>
          <p:nvPr/>
        </p:nvSpPr>
        <p:spPr>
          <a:xfrm>
            <a:off x="161490" y="1316495"/>
            <a:ext cx="1694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465CDB-A2A3-40E5-BE9D-2FAE66518D8A}"/>
              </a:ext>
            </a:extLst>
          </p:cNvPr>
          <p:cNvSpPr txBox="1"/>
          <p:nvPr/>
        </p:nvSpPr>
        <p:spPr>
          <a:xfrm>
            <a:off x="165432" y="2484495"/>
            <a:ext cx="1615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95868-F0AC-4360-8D08-D6F614955B4D}"/>
              </a:ext>
            </a:extLst>
          </p:cNvPr>
          <p:cNvSpPr txBox="1"/>
          <p:nvPr/>
        </p:nvSpPr>
        <p:spPr>
          <a:xfrm>
            <a:off x="305691" y="41737"/>
            <a:ext cx="1770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170980-1906-4272-AD35-C2602F01AF51}"/>
              </a:ext>
            </a:extLst>
          </p:cNvPr>
          <p:cNvSpPr txBox="1"/>
          <p:nvPr/>
        </p:nvSpPr>
        <p:spPr>
          <a:xfrm>
            <a:off x="1761445" y="41737"/>
            <a:ext cx="1770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09634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Merrill Rudd</dc:creator>
  <cp:lastModifiedBy>Merrill Rudd</cp:lastModifiedBy>
  <cp:revision>9</cp:revision>
  <dcterms:created xsi:type="dcterms:W3CDTF">2018-06-06T21:42:07Z</dcterms:created>
  <dcterms:modified xsi:type="dcterms:W3CDTF">2019-01-11T18:01:13Z</dcterms:modified>
</cp:coreProperties>
</file>