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782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A4CFC-3110-4AF7-A7E2-D605FD48C1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36766F-60E1-4B03-AD68-F6A070A3AD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4C1EC-C0BC-472C-8C09-69062E8E3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80A1B-1141-4031-8986-DFB70EDED532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75D46-1BD9-445D-9A2D-24FAEE6E8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311BB-5D8B-45F5-931F-33BA1D0D4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DFE58-1B76-48CE-86CA-94DBDA311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134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5E491-19EF-468F-B932-E0470F1BC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B42C00-718E-45C2-B528-60E30FC1FD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7F72DA-D32C-4246-AF66-2DBA5EA17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80A1B-1141-4031-8986-DFB70EDED532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D5B83-5895-471B-852E-26B9F8836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D1340-19A4-46F1-9817-82FD0B613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DFE58-1B76-48CE-86CA-94DBDA311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784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69B088-5393-4ABE-AD84-14876FE8B8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00EDB5-E8B1-44FF-AE2C-2746335DF5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F9139-536C-4834-8E0C-E0C360AF4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80A1B-1141-4031-8986-DFB70EDED532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5B6AF-F450-43A6-8FF6-EAA2A2789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C6905-A86C-4DD5-BEA4-E44E58C1C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DFE58-1B76-48CE-86CA-94DBDA311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745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33E50-34E2-4817-B896-BC245B3A9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ABE0B-CC4D-4738-B38A-72FAF631F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F4DC63-0BC0-4E88-A062-B6FF8BF6F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80A1B-1141-4031-8986-DFB70EDED532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A582A-4283-48E1-B87A-0EFDC77DF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8A0C9-99A8-4B03-911B-9DF693D38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DFE58-1B76-48CE-86CA-94DBDA311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855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15EC5-0E0B-4CA3-B77E-B4F7C594B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505C7A-8FB2-483B-821B-2351E62BA1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5F14CA-E603-4E21-A1FE-C336ED32B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80A1B-1141-4031-8986-DFB70EDED532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1BCB4B-AE28-43D9-82B7-6F995580E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E6656-43D0-4E15-9A80-E54133DCA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DFE58-1B76-48CE-86CA-94DBDA311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751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9057E-38B1-477C-AD18-51F700DA4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819B2-21A5-4735-9BDA-DB56D65D38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4EF910-E0D8-4CDE-A794-D544E448E4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2195A3-38D3-4485-B737-79F365239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80A1B-1141-4031-8986-DFB70EDED532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804F1-A56B-4F6F-BD98-A9A98C832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E94A09-2F58-49E8-A304-47D48339A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DFE58-1B76-48CE-86CA-94DBDA311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744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ECF11-896D-4518-BE82-979C25039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9E5F10-5DD6-4255-83C2-537A053FA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72666B-9A8E-4157-8E0B-72D611EA1E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13B729-35A1-442E-8EB9-C17046C1F0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631B50-42FC-4035-82C3-EB3A5C9C28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86754B-4642-472A-8EFD-BE0790F42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80A1B-1141-4031-8986-DFB70EDED532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EA195E-C0BC-4FFC-BF35-784FBA171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4F6096-4CB4-4228-92B8-24F3E1604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DFE58-1B76-48CE-86CA-94DBDA311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586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1AC50-375C-47FD-B978-65F18DD20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17C055-1CD7-481B-8384-D05783C17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80A1B-1141-4031-8986-DFB70EDED532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818C3D-F9D5-483C-887E-ABF982D1B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E3A165-C3DE-488C-A335-570A2DBD4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DFE58-1B76-48CE-86CA-94DBDA311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545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332A22-7D6F-49DD-8C0B-81E3AE61D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80A1B-1141-4031-8986-DFB70EDED532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9368AB-97D6-4073-8C1F-85BDD64F3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EFFBBD-0245-4676-B98C-3D5A88FEF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DFE58-1B76-48CE-86CA-94DBDA311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089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D0CE7-6098-48A6-89DB-500A168AB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609B4-FECD-4053-A76D-E1DD9D029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B2F77C-81BD-4288-864F-386931FD2B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4F19B6-AC4A-4DA8-809D-9BCD9A380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80A1B-1141-4031-8986-DFB70EDED532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4CAA0D-8C9A-4063-A5AC-F4E8001FE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EB64B8-320A-4304-8007-6E15D9088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DFE58-1B76-48CE-86CA-94DBDA311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205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9A97A-B1C7-4137-AB60-3C9887F35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483520-A2AA-4DBF-81FA-D150547710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5BF9EF-B63A-4496-B6C7-B78FA31A05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294564-A378-4657-9A06-42422531C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80A1B-1141-4031-8986-DFB70EDED532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2C68E2-818C-4DFE-96D3-109F79549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C08CF3-A8E2-42CF-8C93-4E17D9256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DFE58-1B76-48CE-86CA-94DBDA311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045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64D4B6-54CD-461E-B91A-F3236C6F0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953608-54D0-4FCB-8456-11BE4FD387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78800-5061-47D3-A297-1D075DE58C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80A1B-1141-4031-8986-DFB70EDED532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9733FA-37C3-4B3C-8C01-54C1B23D42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7ACE1-B9E9-4DFF-82BF-3FCA4E285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DFE58-1B76-48CE-86CA-94DBDA311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171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E4B9C22-4AB7-441B-8F8F-9341A132CAFE}"/>
                  </a:ext>
                </a:extLst>
              </p:cNvPr>
              <p:cNvSpPr txBox="1"/>
              <p:nvPr/>
            </p:nvSpPr>
            <p:spPr>
              <a:xfrm>
                <a:off x="352225" y="4323758"/>
                <a:ext cx="1623970" cy="2235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48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48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48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4800" b="1" i="1" smtClean="0">
                              <a:latin typeface="Cambria Math" panose="02040503050406030204" pitchFamily="18" charset="0"/>
                            </a:rPr>
                            <m:t>𝑱</m:t>
                          </m:r>
                        </m:sup>
                        <m:e/>
                      </m:nary>
                    </m:oMath>
                  </m:oMathPara>
                </a14:m>
                <a:endParaRPr lang="en-US" sz="4800" b="1" dirty="0"/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E4B9C22-4AB7-441B-8F8F-9341A132CA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225" y="4323758"/>
                <a:ext cx="1623970" cy="2235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2" name="Picture 51">
            <a:extLst>
              <a:ext uri="{FF2B5EF4-FFF2-40B4-BE49-F238E27FC236}">
                <a16:creationId xmlns:a16="http://schemas.microsoft.com/office/drawing/2014/main" id="{F51A5731-5898-4E58-A6A2-C6EC263A00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7247" y="4323758"/>
            <a:ext cx="4792633" cy="239631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056E76C-B45B-428D-A0F2-DCA0CABC46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6663" y="119306"/>
            <a:ext cx="3667502" cy="403425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6EACC6A-BA95-4664-9E82-6D76D9A071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1215" y="128401"/>
            <a:ext cx="3667501" cy="403425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4BB1C91-F7B1-4E1F-BBCC-6518815909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90" y="119306"/>
            <a:ext cx="3667501" cy="40342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69E4A86-4F3D-4CF3-A52A-69C2BD32AC04}"/>
              </a:ext>
            </a:extLst>
          </p:cNvPr>
          <p:cNvSpPr txBox="1"/>
          <p:nvPr/>
        </p:nvSpPr>
        <p:spPr>
          <a:xfrm>
            <a:off x="332110" y="100256"/>
            <a:ext cx="3507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Multivariate normal PDF weights interpolated across nodes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90C92D-240A-4E1D-B03F-4E99757627ED}"/>
              </a:ext>
            </a:extLst>
          </p:cNvPr>
          <p:cNvSpPr txBox="1"/>
          <p:nvPr/>
        </p:nvSpPr>
        <p:spPr>
          <a:xfrm>
            <a:off x="4232164" y="70488"/>
            <a:ext cx="3366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Density of assessment function (e.g. SPR @ True)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F1E1242-9EF5-4C97-AA7F-16822B57B9A4}"/>
              </a:ext>
            </a:extLst>
          </p:cNvPr>
          <p:cNvSpPr txBox="1"/>
          <p:nvPr/>
        </p:nvSpPr>
        <p:spPr>
          <a:xfrm>
            <a:off x="7896663" y="70487"/>
            <a:ext cx="3883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Weighted densities of assessment function (e.g. SPR @ True)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2C7C5B-BC07-4A3B-9BBB-BA26A89474A5}"/>
              </a:ext>
            </a:extLst>
          </p:cNvPr>
          <p:cNvSpPr txBox="1"/>
          <p:nvPr/>
        </p:nvSpPr>
        <p:spPr>
          <a:xfrm>
            <a:off x="3610598" y="217714"/>
            <a:ext cx="323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670A325-E1BB-4100-B9DF-4E1F4FF864DB}"/>
                  </a:ext>
                </a:extLst>
              </p:cNvPr>
              <p:cNvSpPr txBox="1"/>
              <p:nvPr/>
            </p:nvSpPr>
            <p:spPr>
              <a:xfrm>
                <a:off x="7504121" y="-21846"/>
                <a:ext cx="593111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US" sz="4800" b="1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670A325-E1BB-4100-B9DF-4E1F4FF864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4121" y="-21846"/>
                <a:ext cx="593111" cy="73866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34F86B3-5B74-4ECD-8F80-8D62DFFA3241}"/>
                  </a:ext>
                </a:extLst>
              </p:cNvPr>
              <p:cNvSpPr txBox="1"/>
              <p:nvPr/>
            </p:nvSpPr>
            <p:spPr>
              <a:xfrm>
                <a:off x="3811422" y="-69945"/>
                <a:ext cx="436017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1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4800" b="1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34F86B3-5B74-4ECD-8F80-8D62DFFA32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1422" y="-69945"/>
                <a:ext cx="436017" cy="73866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A4EC3833-BA22-4673-8C89-06F5D305B958}"/>
              </a:ext>
            </a:extLst>
          </p:cNvPr>
          <p:cNvSpPr txBox="1"/>
          <p:nvPr/>
        </p:nvSpPr>
        <p:spPr>
          <a:xfrm>
            <a:off x="771525" y="677459"/>
            <a:ext cx="48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C48B609-C66D-4701-BAE6-34E6D6E5BF17}"/>
              </a:ext>
            </a:extLst>
          </p:cNvPr>
          <p:cNvSpPr txBox="1"/>
          <p:nvPr/>
        </p:nvSpPr>
        <p:spPr>
          <a:xfrm>
            <a:off x="4513982" y="677459"/>
            <a:ext cx="48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BB7F94F-874E-4B05-AD07-11B2E06B65AD}"/>
              </a:ext>
            </a:extLst>
          </p:cNvPr>
          <p:cNvSpPr txBox="1"/>
          <p:nvPr/>
        </p:nvSpPr>
        <p:spPr>
          <a:xfrm>
            <a:off x="8489774" y="677459"/>
            <a:ext cx="48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51A5585-ECF1-45D4-92EF-C069BE8BDC48}"/>
              </a:ext>
            </a:extLst>
          </p:cNvPr>
          <p:cNvSpPr txBox="1"/>
          <p:nvPr/>
        </p:nvSpPr>
        <p:spPr>
          <a:xfrm>
            <a:off x="7822480" y="4193079"/>
            <a:ext cx="3989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Results of predictive stacking: weighted nodal densities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275ADBD5-E198-4C48-959B-D7FB9FC654C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00" y="4351903"/>
            <a:ext cx="5674406" cy="2269763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87F59711-1C45-4B1C-9A5F-1DB7065FFFD1}"/>
              </a:ext>
            </a:extLst>
          </p:cNvPr>
          <p:cNvSpPr txBox="1"/>
          <p:nvPr/>
        </p:nvSpPr>
        <p:spPr>
          <a:xfrm>
            <a:off x="993771" y="4431691"/>
            <a:ext cx="5857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Density</a:t>
            </a:r>
            <a:r>
              <a:rPr lang="en-US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*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weight</a:t>
            </a:r>
            <a:r>
              <a:rPr lang="en-US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603C44F-C53B-4EF1-849B-D728B4FD55AE}"/>
              </a:ext>
            </a:extLst>
          </p:cNvPr>
          <p:cNvSpPr txBox="1"/>
          <p:nvPr/>
        </p:nvSpPr>
        <p:spPr>
          <a:xfrm>
            <a:off x="1733308" y="4756061"/>
            <a:ext cx="48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8200B07-EA40-4C8A-A58A-41FB945FF029}"/>
              </a:ext>
            </a:extLst>
          </p:cNvPr>
          <p:cNvSpPr txBox="1"/>
          <p:nvPr/>
        </p:nvSpPr>
        <p:spPr>
          <a:xfrm>
            <a:off x="7746415" y="4775111"/>
            <a:ext cx="48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57269714-0DEF-443C-8D86-F1CA406C2A5E}"/>
                  </a:ext>
                </a:extLst>
              </p:cNvPr>
              <p:cNvSpPr txBox="1"/>
              <p:nvPr/>
            </p:nvSpPr>
            <p:spPr>
              <a:xfrm>
                <a:off x="6594809" y="5116415"/>
                <a:ext cx="599523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4800" b="1" dirty="0"/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57269714-0DEF-443C-8D86-F1CA406C2A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4809" y="5116415"/>
                <a:ext cx="599523" cy="73866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1236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57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Merrill Rudd</dc:creator>
  <cp:lastModifiedBy>Merrill Rudd</cp:lastModifiedBy>
  <cp:revision>29</cp:revision>
  <dcterms:created xsi:type="dcterms:W3CDTF">2018-05-03T18:48:36Z</dcterms:created>
  <dcterms:modified xsi:type="dcterms:W3CDTF">2018-05-08T16:51:23Z</dcterms:modified>
</cp:coreProperties>
</file>