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C6B2-CCA4-4FCE-BB02-2F891981075B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EB50-7F91-47C0-97E1-07B0C71C4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61233"/>
              </p:ext>
            </p:extLst>
          </p:nvPr>
        </p:nvGraphicFramePr>
        <p:xfrm>
          <a:off x="735980" y="352744"/>
          <a:ext cx="10749776" cy="479977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24770">
                  <a:extLst>
                    <a:ext uri="{9D8B030D-6E8A-4147-A177-3AD203B41FA5}">
                      <a16:colId xmlns:a16="http://schemas.microsoft.com/office/drawing/2014/main" val="4153765191"/>
                    </a:ext>
                  </a:extLst>
                </a:gridCol>
                <a:gridCol w="5328503">
                  <a:extLst>
                    <a:ext uri="{9D8B030D-6E8A-4147-A177-3AD203B41FA5}">
                      <a16:colId xmlns:a16="http://schemas.microsoft.com/office/drawing/2014/main" val="355947414"/>
                    </a:ext>
                  </a:extLst>
                </a:gridCol>
                <a:gridCol w="4696503">
                  <a:extLst>
                    <a:ext uri="{9D8B030D-6E8A-4147-A177-3AD203B41FA5}">
                      <a16:colId xmlns:a16="http://schemas.microsoft.com/office/drawing/2014/main" val="3331695759"/>
                    </a:ext>
                  </a:extLst>
                </a:gridCol>
              </a:tblGrid>
              <a:tr h="3669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elvetica" panose="020B0504020202030204" pitchFamily="34" charset="0"/>
                        </a:rPr>
                        <a:t> </a:t>
                      </a:r>
                      <a:endParaRPr lang="en-US" sz="11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Helvetica" panose="020B0504020202030204" pitchFamily="34" charset="0"/>
                        </a:rPr>
                        <a:t>Goal</a:t>
                      </a:r>
                      <a:endParaRPr lang="en-US" sz="25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Helvetica" panose="020B0504020202030204" pitchFamily="34" charset="0"/>
                        </a:rPr>
                        <a:t>Approach</a:t>
                      </a:r>
                      <a:endParaRPr lang="en-US" sz="25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488541"/>
                  </a:ext>
                </a:extLst>
              </a:tr>
              <a:tr h="11873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1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Characterize the social-ecological system between the Quinault Indian Nation (QIN) and their razor clam resource.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Interviews with QIN tribal members, natural resource managers, and scientists.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21633"/>
                  </a:ext>
                </a:extLst>
              </a:tr>
              <a:tr h="879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2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Identify risks to the razor clam resource perceived by QIN tribal members.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Helvetica" panose="020B0504020202030204" pitchFamily="34" charset="0"/>
                        </a:rPr>
                        <a:t>Interviews with QIN tribal members.</a:t>
                      </a:r>
                      <a:endParaRPr lang="en-US" sz="220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199867"/>
                  </a:ext>
                </a:extLst>
              </a:tr>
              <a:tr h="11770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3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Provide information about the biological mechanisms of the perceived risks to the razor clam population and harvest.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Graphical user interface with an educational section on each perceived risk.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540397"/>
                  </a:ext>
                </a:extLst>
              </a:tr>
              <a:tr h="117708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4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Explore potential impacts of perceived risks to the razor clam population and harvest.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Helvetica" panose="020B0504020202030204" pitchFamily="34" charset="0"/>
                        </a:rPr>
                        <a:t>Graphical user interface with a hypothetical razor clam population and various scenario options.</a:t>
                      </a:r>
                      <a:endParaRPr lang="en-US" sz="2200" dirty="0">
                        <a:solidFill>
                          <a:srgbClr val="538135"/>
                        </a:solidFill>
                        <a:effectLst/>
                        <a:latin typeface="Helvetica" panose="020B0504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632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28737"/>
            <a:ext cx="92583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</cp:revision>
  <dcterms:created xsi:type="dcterms:W3CDTF">2017-07-11T00:16:49Z</dcterms:created>
  <dcterms:modified xsi:type="dcterms:W3CDTF">2017-07-11T00:17:04Z</dcterms:modified>
</cp:coreProperties>
</file>