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8" r:id="rId2"/>
    <p:sldId id="266" r:id="rId3"/>
    <p:sldId id="265" r:id="rId4"/>
    <p:sldId id="264" r:id="rId5"/>
    <p:sldId id="263" r:id="rId6"/>
    <p:sldId id="262" r:id="rId7"/>
    <p:sldId id="261" r:id="rId8"/>
    <p:sldId id="260"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ED6FA9-74F5-4FE9-977C-7EBC333AED60}" type="datetimeFigureOut">
              <a:rPr lang="tr-TR" smtClean="0"/>
              <a:t>20.06.2023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2703688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ED6FA9-74F5-4FE9-977C-7EBC333AED60}" type="datetimeFigureOut">
              <a:rPr lang="tr-TR" smtClean="0"/>
              <a:t>20.06.2023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715796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ED6FA9-74F5-4FE9-977C-7EBC333AED60}" type="datetimeFigureOut">
              <a:rPr lang="tr-TR" smtClean="0"/>
              <a:t>20.06.2023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2933860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ED6FA9-74F5-4FE9-977C-7EBC333AED60}" type="datetimeFigureOut">
              <a:rPr lang="tr-TR" smtClean="0"/>
              <a:t>20.06.2023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4E4B126-2A4D-4301-B9DE-32B326C6E50F}"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75118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D6FA9-74F5-4FE9-977C-7EBC333AED60}" type="datetimeFigureOut">
              <a:rPr lang="tr-TR" smtClean="0"/>
              <a:t>20.06.2023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792495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ED6FA9-74F5-4FE9-977C-7EBC333AED60}" type="datetimeFigureOut">
              <a:rPr lang="tr-TR" smtClean="0"/>
              <a:t>20.06.2023</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834986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ED6FA9-74F5-4FE9-977C-7EBC333AED60}" type="datetimeFigureOut">
              <a:rPr lang="tr-TR" smtClean="0"/>
              <a:t>20.06.2023</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353269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D6FA9-74F5-4FE9-977C-7EBC333AED60}" type="datetimeFigureOut">
              <a:rPr lang="tr-TR" smtClean="0"/>
              <a:t>20.06.2023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2728977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D6FA9-74F5-4FE9-977C-7EBC333AED60}" type="datetimeFigureOut">
              <a:rPr lang="tr-TR" smtClean="0"/>
              <a:t>20.06.2023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135465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DED6FA9-74F5-4FE9-977C-7EBC333AED60}" type="datetimeFigureOut">
              <a:rPr lang="tr-TR" smtClean="0"/>
              <a:t>20.06.2023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122422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D6FA9-74F5-4FE9-977C-7EBC333AED60}" type="datetimeFigureOut">
              <a:rPr lang="tr-TR" smtClean="0"/>
              <a:t>20.06.2023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123005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ED6FA9-74F5-4FE9-977C-7EBC333AED60}" type="datetimeFigureOut">
              <a:rPr lang="tr-TR" smtClean="0"/>
              <a:t>20.06.2023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1490260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ED6FA9-74F5-4FE9-977C-7EBC333AED60}" type="datetimeFigureOut">
              <a:rPr lang="tr-TR" smtClean="0"/>
              <a:t>20.06.2023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276562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DED6FA9-74F5-4FE9-977C-7EBC333AED60}" type="datetimeFigureOut">
              <a:rPr lang="tr-TR" smtClean="0"/>
              <a:t>20.06.2023</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31700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ED6FA9-74F5-4FE9-977C-7EBC333AED60}" type="datetimeFigureOut">
              <a:rPr lang="tr-TR" smtClean="0"/>
              <a:t>20.06.2023</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295367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DED6FA9-74F5-4FE9-977C-7EBC333AED60}" type="datetimeFigureOut">
              <a:rPr lang="tr-TR" smtClean="0"/>
              <a:t>20.06.2023</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1609376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ED6FA9-74F5-4FE9-977C-7EBC333AED60}" type="datetimeFigureOut">
              <a:rPr lang="tr-TR" smtClean="0"/>
              <a:t>20.06.2023</a:t>
            </a:fld>
            <a:endParaRPr lang="tr-T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128714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ED6FA9-74F5-4FE9-977C-7EBC333AED60}" type="datetimeFigureOut">
              <a:rPr lang="tr-TR" smtClean="0"/>
              <a:t>20.06.2023</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4E4B126-2A4D-4301-B9DE-32B326C6E50F}" type="slidenum">
              <a:rPr lang="tr-TR" smtClean="0"/>
              <a:t>‹#›</a:t>
            </a:fld>
            <a:endParaRPr lang="tr-TR"/>
          </a:p>
        </p:txBody>
      </p:sp>
    </p:spTree>
    <p:extLst>
      <p:ext uri="{BB962C8B-B14F-4D97-AF65-F5344CB8AC3E}">
        <p14:creationId xmlns:p14="http://schemas.microsoft.com/office/powerpoint/2010/main" val="2211458224"/>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The Interwoven Saga of Ireland: 1169-1536</a:t>
            </a:r>
          </a:p>
        </p:txBody>
      </p:sp>
      <p:sp>
        <p:nvSpPr>
          <p:cNvPr id="3" name="Content Placeholder"/>
          <p:cNvSpPr>
            <a:spLocks noGrp="1"/>
          </p:cNvSpPr>
          <p:nvPr>
            <p:ph idx="1"/>
          </p:nvPr>
        </p:nvSpPr>
        <p:spPr/>
        <p:txBody>
          <a:bodyPr/>
          <a:lstStyle/>
          <a:p>
            <a:r>
              <a:t>By PresentAI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History of Ireland</a:t>
            </a:r>
          </a:p>
        </p:txBody>
      </p:sp>
      <p:sp>
        <p:nvSpPr>
          <p:cNvPr id="3" name="Content Placeholder"/>
          <p:cNvSpPr>
            <a:spLocks noGrp="1"/>
          </p:cNvSpPr>
          <p:nvPr>
            <p:ph idx="1"/>
          </p:nvPr>
        </p:nvSpPr>
        <p:spPr/>
        <p:txBody>
          <a:bodyPr/>
          <a:lstStyle/>
          <a:p>
            <a:r>
              <a:t>Introduction to Ireland from 1169–1536, during the Norman invasion, period of control from Norman lords and the King of England, interrupted by intermittent warfare between provincial kingdoms.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Norman Arrival</a:t>
            </a:r>
          </a:p>
        </p:txBody>
      </p:sp>
      <p:sp>
        <p:nvSpPr>
          <p:cNvPr id="3" name="Content Placeholder"/>
          <p:cNvSpPr>
            <a:spLocks noGrp="1"/>
          </p:cNvSpPr>
          <p:nvPr>
            <p:ph idx="1"/>
          </p:nvPr>
        </p:nvSpPr>
        <p:spPr/>
        <p:txBody>
          <a:bodyPr/>
          <a:lstStyle/>
          <a:p>
            <a:r>
              <a:t>Ireland was divided, with numerous rulers vying for control.
After a confederation of Irish forces exiled Dermot MacMurrough, he sought permission from Henry II of England to enlist his subjects in regaining his kingdom.
Norman knights and mercenaries were called in, and the kingdom of Leinster was regained.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Papal Bull &amp; Henry Invasion</a:t>
            </a:r>
          </a:p>
        </p:txBody>
      </p:sp>
      <p:sp>
        <p:nvSpPr>
          <p:cNvPr id="3" name="Content Placeholder"/>
          <p:cNvSpPr>
            <a:spLocks noGrp="1"/>
          </p:cNvSpPr>
          <p:nvPr>
            <p:ph idx="1"/>
          </p:nvPr>
        </p:nvSpPr>
        <p:spPr/>
        <p:txBody>
          <a:bodyPr/>
          <a:lstStyle/>
          <a:p>
            <a:r>
              <a:t>Pope Adrian IV issued a papal bull in 1155 granting Henry II authority to invade.
Henry II landed with his force at Waterford in 1171, proclaiming Dublin and Waterford as Royal Cities.
Henry awarded Ireland to his son John with the title Dominus Hiberniae, and was accepted by the Irish Kings.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Ireland in 1014 &amp; 1300</a:t>
            </a:r>
          </a:p>
        </p:txBody>
      </p:sp>
      <p:sp>
        <p:nvSpPr>
          <p:cNvPr id="3" name="Content Placeholder"/>
          <p:cNvSpPr>
            <a:spLocks noGrp="1"/>
          </p:cNvSpPr>
          <p:nvPr>
            <p:ph idx="1"/>
          </p:nvPr>
        </p:nvSpPr>
        <p:spPr/>
        <p:txBody>
          <a:bodyPr/>
          <a:lstStyle/>
          <a:p>
            <a:r>
              <a:t>Ireland in 1014: a patchwork of rival kingdoms; The extent of Norman control of Ireland in 1300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Short-term impact</a:t>
            </a:r>
          </a:p>
        </p:txBody>
      </p:sp>
      <p:sp>
        <p:nvSpPr>
          <p:cNvPr id="3" name="Content Placeholder"/>
          <p:cNvSpPr>
            <a:spLocks noGrp="1"/>
          </p:cNvSpPr>
          <p:nvPr>
            <p:ph idx="1"/>
          </p:nvPr>
        </p:nvSpPr>
        <p:spPr/>
        <p:txBody>
          <a:bodyPr/>
          <a:lstStyle/>
          <a:p>
            <a:r>
              <a:t>The invasion resulted in the founding of walled borough, castles and churches, importing of tenants, increase in agriculture and commerce, Normans altering Gaelic society with introduction of feudalism, leading to a huge decline in Gaelic civilisation, language, culture and society.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Introduction</a:t>
            </a:r>
          </a:p>
        </p:txBody>
      </p:sp>
      <p:sp>
        <p:nvSpPr>
          <p:cNvPr id="3" name="Content Placeholder"/>
          <p:cNvSpPr>
            <a:spLocks noGrp="1"/>
          </p:cNvSpPr>
          <p:nvPr>
            <p:ph idx="1"/>
          </p:nvPr>
        </p:nvSpPr>
        <p:spPr/>
        <p:txBody>
          <a:bodyPr/>
          <a:lstStyle/>
          <a:p>
            <a:r>
              <a:t>Feudalism was an attempt to introduce cash payments into farming in Ireland.
Normans living there adopted Irish customs, language and intermarried.
They also introduced towns, the county system and parish-level taxation.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Lordship of Ireland (1171–1300)</a:t>
            </a:r>
          </a:p>
        </p:txBody>
      </p:sp>
      <p:sp>
        <p:nvSpPr>
          <p:cNvPr id="3" name="Content Placeholder"/>
          <p:cNvSpPr>
            <a:spLocks noGrp="1"/>
          </p:cNvSpPr>
          <p:nvPr>
            <p:ph idx="1"/>
          </p:nvPr>
        </p:nvSpPr>
        <p:spPr/>
        <p:txBody>
          <a:bodyPr/>
          <a:lstStyle/>
          <a:p>
            <a:r>
              <a:t>The Normans had leaders such as the Butler, Marshall, de Lyvet (Levett), de Burgh, de Lacy and de Braose families.
King John visited Ireland in 1185 and 1210 and helped secure the Norman areas.
The Parliament of Ireland was formed in 1297.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Norman Decline (1300–1350)</a:t>
            </a:r>
          </a:p>
        </p:txBody>
      </p:sp>
      <p:sp>
        <p:nvSpPr>
          <p:cNvPr id="3" name="Content Placeholder"/>
          <p:cNvSpPr>
            <a:spLocks noGrp="1"/>
          </p:cNvSpPr>
          <p:nvPr>
            <p:ph idx="1"/>
          </p:nvPr>
        </p:nvSpPr>
        <p:spPr/>
        <p:txBody>
          <a:bodyPr/>
          <a:lstStyle/>
          <a:p>
            <a:r>
              <a:t>Rebellious attacks by Gaelic Lords weakened the Normans.
They received little support from Henry III and Edward I and divisions within their ranks further weakened them.
The Bruce campaign, famine and plague took a toll on the Normans and the Irish reclaimed much of their territory.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TotalTime>
  <Words>392</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The Interwoven Saga of Ireland: 1169-1536</vt:lpstr>
      <vt:lpstr>History of Ireland</vt:lpstr>
      <vt:lpstr>Norman Arrival</vt:lpstr>
      <vt:lpstr>Papal Bull &amp; Henry Invasion</vt:lpstr>
      <vt:lpstr>Ireland in 1014 &amp; 1300</vt:lpstr>
      <vt:lpstr>Short-term impact</vt:lpstr>
      <vt:lpstr>Introduction</vt:lpstr>
      <vt:lpstr>Lordship of Ireland (1171–1300)</vt:lpstr>
      <vt:lpstr>Norman Decline (1300–1350)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 şen</dc:creator>
  <cp:lastModifiedBy>saba şen</cp:lastModifiedBy>
  <cp:revision>6</cp:revision>
  <dcterms:created xsi:type="dcterms:W3CDTF">2023-05-23T12:48:55Z</dcterms:created>
  <dcterms:modified xsi:type="dcterms:W3CDTF">2023-06-20T20:24:12Z</dcterms:modified>
</cp:coreProperties>
</file>