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c703342ce6404681"/>
    <p:sldId id="259" r:id="Rd6e0b22596ef4fa8"/>
    <p:sldId id="258" r:id="R963d9079a70b45f4"/>
    <p:sldId id="257" r:id="R79791dd15702402a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79791dd15702402a" /><Relationship Type="http://schemas.openxmlformats.org/officeDocument/2006/relationships/slide" Target="/ppt/slides/slide3.xml" Id="R963d9079a70b45f4" /><Relationship Type="http://schemas.openxmlformats.org/officeDocument/2006/relationships/slide" Target="/ppt/slides/slide4.xml" Id="Rd6e0b22596ef4fa8" /><Relationship Type="http://schemas.openxmlformats.org/officeDocument/2006/relationships/slide" Target="/ppt/slides/slide5.xml" Id="Rc703342ce6404681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e6a82dc263fa494c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2b6ba8b19ffc42d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79e516e4c2e3460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928e5a897a704e3c" /></Relationships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Returned to England at age 19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</p:spTree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 Australia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Earned funds &amp; traveled.
Claimed to have been offered to marry a Polynesian princess.
Claimed to have circumnavigated the globe 6 times.</a:t>
            </a:r>
          </a:p>
        </p:txBody>
      </p:sp>
    </p:spTree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Background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Parents- George Alfred Jones &amp; Jeanette Henry Capinster Jones.
Family moved frequently due to father's career.
Homeschooled &amp; taught French, Latin &amp; Greek.</a:t>
            </a:r>
          </a:p>
        </p:txBody>
      </p:sp>
    </p:spTree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George Chetwynd Griffith-Jones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şen</dc:creator>
  <cp:lastModifiedBy>saba şen</cp:lastModifiedBy>
  <cp:revision>2</cp:revision>
  <dcterms:created xsi:type="dcterms:W3CDTF">2023-05-26T10:36:45Z</dcterms:created>
  <dcterms:modified xsi:type="dcterms:W3CDTF">2023-06-02T07:32:11Z</dcterms:modified>
</cp:coreProperties>
</file>