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8d94bd1720824ff0"/>
    <p:sldId id="263" r:id="Re9b2742d02244188"/>
    <p:sldId id="262" r:id="R83050cd1567c4918"/>
    <p:sldId id="261" r:id="Re63aa78f254f4c15"/>
    <p:sldId id="260" r:id="R9d85934b6fd84c89"/>
    <p:sldId id="259" r:id="Rf41cc429261d4cb3"/>
    <p:sldId id="258" r:id="R97e3c2ce0bbb4b40"/>
    <p:sldId id="257" r:id="R307c5d1eb7124a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307c5d1eb7124a87" /><Relationship Type="http://schemas.openxmlformats.org/officeDocument/2006/relationships/slide" Target="/ppt/slides/slide3.xml" Id="R97e3c2ce0bbb4b40" /><Relationship Type="http://schemas.openxmlformats.org/officeDocument/2006/relationships/slide" Target="/ppt/slides/slide4.xml" Id="Rf41cc429261d4cb3" /><Relationship Type="http://schemas.openxmlformats.org/officeDocument/2006/relationships/slide" Target="/ppt/slides/slide5.xml" Id="R9d85934b6fd84c89" /><Relationship Type="http://schemas.openxmlformats.org/officeDocument/2006/relationships/slide" Target="/ppt/slides/slide6.xml" Id="Re63aa78f254f4c15" /><Relationship Type="http://schemas.openxmlformats.org/officeDocument/2006/relationships/slide" Target="/ppt/slides/slide7.xml" Id="R83050cd1567c4918" /><Relationship Type="http://schemas.openxmlformats.org/officeDocument/2006/relationships/slide" Target="/ppt/slides/slide8.xml" Id="Re9b2742d02244188" /><Relationship Type="http://schemas.openxmlformats.org/officeDocument/2006/relationships/slide" Target="/ppt/slides/slide9.xml" Id="R8d94bd1720824ff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e17187b71c514e4b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f9ecb7385a0041a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17b2d3ecc7874db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f95a933e7f69431e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bdb278603bdc4c3a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863cd50a12fd4aee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9affda55f90f4b9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4089c9b774c94f10" /></Relationships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Returned to England in 1876 at 19 years old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Claimed to have been offered to marry a Polynesian princess and to have circumnavigated the globe 6 times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Deserted ship in Melbourne and took up various employments in Australia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After father's death in 1872, attended private school in Southport for one year then joined sail ship as apprentice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Homeschooled by parents with French language from mother and Latin and Greek from father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Parents were clergyman George Alfred Jones and Jeanette Henry Capinster Jones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Born in Plymouth on August 20, 1857 as George Chetwynd Griffith-Jones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George Griffith - A Life of Adventure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şen</dc:creator>
  <cp:lastModifiedBy>saba şen</cp:lastModifiedBy>
  <cp:revision>2</cp:revision>
  <dcterms:created xsi:type="dcterms:W3CDTF">2023-05-26T10:36:45Z</dcterms:created>
  <dcterms:modified xsi:type="dcterms:W3CDTF">2023-06-02T07:32:11Z</dcterms:modified>
</cp:coreProperties>
</file>