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7D41-FA3B-F672-9492-7979C593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D7D6-70F9-94DB-2F4C-84C37ED77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197C-05E9-15A9-1914-5A69B645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D94D-A472-79F8-6864-69AA7E8E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A971-05C8-995E-CDB9-6B1C1B6F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33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DFC1-C129-8C50-512D-678E5E73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94ADC-C0A1-A273-2855-36D25ACE2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31E2-8484-D8A6-2931-13F59278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0161-D34D-2351-66FF-BC6AEC91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029C-B343-B3DA-94D1-E9787FF3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2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CE0A-873D-10A4-55AC-D722A7EE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4FC0D-D4BD-9399-93CF-25F1AE2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73B7-089F-B306-847A-0D8A812B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38C2-BC2E-360B-FDAF-D3D20095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DFAE-BC56-C683-1D8C-9068E001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16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C984-E1EF-DA21-0670-8D594521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C0A0-6B2F-4485-3ADD-D09836F31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DB17-99BF-2149-F27D-15F304FF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4DFC-BD55-74AC-47A8-47D771FF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C167-A8C7-ADB0-FEA7-28FD1D3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81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EB5C-1320-FEEC-136A-5FD362AB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113F-D073-09A0-F410-2C198E7D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4677-BA67-C5E2-58B7-3B8EB2D2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083C-DC8F-0587-1001-0B53DA2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B20C-5014-B567-C248-A97AE72B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9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5587-8817-2167-A35D-5205C35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86A5D-EE7E-FBF4-95DB-A63BBDA9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478FB-D245-3750-985E-8CFA18F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AB3A-875D-72DC-D223-E3DA5FB1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BDCE-2B22-398A-9BB8-24934A00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6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E697-C19A-21C1-4B6B-C05403AF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A6D7-1458-D41C-6231-8C1A99B52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F3B6-75DA-906C-A412-30A20509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9B3F-30EA-8141-EA1E-F98225F0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A6FC-2F79-7431-0BDE-8EACC41F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153B-4B14-F75E-8FB3-1B396576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5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A779-0B2C-8414-B817-F1DBED23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4368-4178-E8E9-ABB5-8B8BE806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ADDEA-9971-27F8-4A45-0B589679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AEF59-C5B2-DAEC-0F0B-B655CD104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0A37E-E229-373F-6F1D-161FB7662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4BE18-C29A-C7BC-EB7A-CCD00F27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928C2-F27D-B7E1-3903-2E170970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358D2-72A0-FD62-1E14-56A21DB0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7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8062-52F5-E7CB-0001-3E3887E8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6A578-334A-3C05-BF9A-F4C39815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674E0-2B5D-A8CF-9785-6448E69D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0FDCC-3E35-2A47-12C0-E6A55F7D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80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EC801-5653-1AD0-D08E-51B8E88A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B5095-90D6-6179-E2F6-CBC85B7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E120D-A04C-0499-3C9F-0B7CB723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16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A272-6F6C-5D38-00FC-87250F8F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B42A-D3D5-BA87-7DA8-65525E8E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016D-9A10-FA71-8D76-EF5E3C03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C629-D9DD-4F8E-4187-BF5B6D77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1C3D-C71C-77B9-1AC9-A3888BEA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5BE1-FA1A-C445-C4F6-C3EC9B70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8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5B53-232E-A1D1-647C-78F720DD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A44E-9938-8E18-531F-AF7544DD8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3AE83-4BC4-3933-12A4-1C76370C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1ECF-1104-98AC-B9B6-9A9BAFBB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B9AF-3CC4-6ADD-8E08-C4ABAF15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9465-5D33-92D2-7DBF-6F43686E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5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FE088-B993-AE26-1EAD-EFB0327D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1532-47D9-814E-0C15-22115FD2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205F-8464-BFC9-06C7-68DB9133E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A8EF-1466-49CA-BDD8-29A2D94E706A}" type="datetimeFigureOut">
              <a:rPr lang="tr-TR" smtClean="0"/>
              <a:t>27.06.2023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9C73-089C-B75C-9C7C-D100FF452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2599-4563-A4DE-5C2D-976540216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18AA-F23B-4596-9F5B-81F83479C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18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5FDE-D767-47B0-6975-B9C86295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4CF6-F33C-E2D2-9FEF-0AA45E1E5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first item</a:t>
            </a:r>
          </a:p>
          <a:p>
            <a:r>
              <a:rPr lang="en-US"/>
              <a:t>2. second item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2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saba şen</dc:creator>
  <cp:lastModifiedBy>saba şen</cp:lastModifiedBy>
  <cp:revision>1</cp:revision>
  <dcterms:created xsi:type="dcterms:W3CDTF">2023-06-27T20:18:34Z</dcterms:created>
  <dcterms:modified xsi:type="dcterms:W3CDTF">2023-06-27T20:18:34Z</dcterms:modified>
</cp:coreProperties>
</file>