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42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785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114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5886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640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2575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789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530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456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738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285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407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93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452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598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41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6FA9-74F5-4FE9-977C-7EBC333AED60}" type="datetimeFigureOut">
              <a:rPr lang="tr-TR" smtClean="0"/>
              <a:t>19.06.2023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E4B126-2A4D-4301-B9DE-32B326C6E5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664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62FA-482A-6EB6-5871-88B9B59A4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9D13E-72FA-D05D-76BF-F7DA913BC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468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754E-6DC4-B888-0B1C-B1ABEC81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1C03-9128-FEC3-F51B-7E1F59B56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28821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şen</dc:creator>
  <cp:lastModifiedBy>saba şen</cp:lastModifiedBy>
  <cp:revision>5</cp:revision>
  <dcterms:created xsi:type="dcterms:W3CDTF">2023-05-23T12:48:55Z</dcterms:created>
  <dcterms:modified xsi:type="dcterms:W3CDTF">2023-06-19T09:22:59Z</dcterms:modified>
</cp:coreProperties>
</file>