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6FA9-74F5-4FE9-977C-7EBC333AED60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126-2A4D-4301-B9DE-32B326C6E5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368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6FA9-74F5-4FE9-977C-7EBC333AED60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126-2A4D-4301-B9DE-32B326C6E5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579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6FA9-74F5-4FE9-977C-7EBC333AED60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126-2A4D-4301-B9DE-32B326C6E5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3860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6FA9-74F5-4FE9-977C-7EBC333AED60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126-2A4D-4301-B9DE-32B326C6E50F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5118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6FA9-74F5-4FE9-977C-7EBC333AED60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126-2A4D-4301-B9DE-32B326C6E5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2495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6FA9-74F5-4FE9-977C-7EBC333AED60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126-2A4D-4301-B9DE-32B326C6E5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4986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6FA9-74F5-4FE9-977C-7EBC333AED60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126-2A4D-4301-B9DE-32B326C6E5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269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6FA9-74F5-4FE9-977C-7EBC333AED60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126-2A4D-4301-B9DE-32B326C6E5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8977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6FA9-74F5-4FE9-977C-7EBC333AED60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126-2A4D-4301-B9DE-32B326C6E5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465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6FA9-74F5-4FE9-977C-7EBC333AED60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126-2A4D-4301-B9DE-32B326C6E5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42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6FA9-74F5-4FE9-977C-7EBC333AED60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126-2A4D-4301-B9DE-32B326C6E5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005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6FA9-74F5-4FE9-977C-7EBC333AED60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126-2A4D-4301-B9DE-32B326C6E5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026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6FA9-74F5-4FE9-977C-7EBC333AED60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126-2A4D-4301-B9DE-32B326C6E5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562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6FA9-74F5-4FE9-977C-7EBC333AED60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126-2A4D-4301-B9DE-32B326C6E5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00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6FA9-74F5-4FE9-977C-7EBC333AED60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126-2A4D-4301-B9DE-32B326C6E5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367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6FA9-74F5-4FE9-977C-7EBC333AED60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126-2A4D-4301-B9DE-32B326C6E5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937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6FA9-74F5-4FE9-977C-7EBC333AED60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126-2A4D-4301-B9DE-32B326C6E5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714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ED6FA9-74F5-4FE9-977C-7EBC333AED60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B126-2A4D-4301-B9DE-32B326C6E5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1458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4F54-C729-219A-A817-BBDD94B5E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97F6B-F96B-AC0B-68E3-F7AE638F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2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260F99-3315-14D7-EDD5-237E2404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37F50-D143-FBC6-78A8-B46D271C1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403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 şen</dc:creator>
  <cp:lastModifiedBy>saba şen</cp:lastModifiedBy>
  <cp:revision>6</cp:revision>
  <dcterms:created xsi:type="dcterms:W3CDTF">2023-05-23T12:48:55Z</dcterms:created>
  <dcterms:modified xsi:type="dcterms:W3CDTF">2023-06-19T09:23:18Z</dcterms:modified>
</cp:coreProperties>
</file>