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60" r:id="rId2"/>
    <p:sldId id="259" r:id="rId3"/>
    <p:sldId id="258"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ED6FA9-74F5-4FE9-977C-7EBC333AED60}" type="datetimeFigureOut">
              <a:rPr lang="tr-TR" smtClean="0"/>
              <a:t>11.06.2023</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234642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6FA9-74F5-4FE9-977C-7EBC333AED60}" type="datetimeFigureOut">
              <a:rPr lang="tr-TR" smtClean="0"/>
              <a:t>11.06.2023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52785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6FA9-74F5-4FE9-977C-7EBC333AED60}" type="datetimeFigureOut">
              <a:rPr lang="tr-TR" smtClean="0"/>
              <a:t>11.06.2023</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E4B126-2A4D-4301-B9DE-32B326C6E50F}"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1148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ED6FA9-74F5-4FE9-977C-7EBC333AED60}" type="datetimeFigureOut">
              <a:rPr lang="tr-TR" smtClean="0"/>
              <a:t>11.06.2023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216588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ED6FA9-74F5-4FE9-977C-7EBC333AED60}" type="datetimeFigureOut">
              <a:rPr lang="tr-TR" smtClean="0"/>
              <a:t>11.06.2023</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E4B126-2A4D-4301-B9DE-32B326C6E50F}"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0640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ED6FA9-74F5-4FE9-977C-7EBC333AED60}" type="datetimeFigureOut">
              <a:rPr lang="tr-TR" smtClean="0"/>
              <a:t>11.06.2023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102575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D6FA9-74F5-4FE9-977C-7EBC333AED60}" type="datetimeFigureOut">
              <a:rPr lang="tr-TR" smtClean="0"/>
              <a:t>11.06.2023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387789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D6FA9-74F5-4FE9-977C-7EBC333AED60}" type="datetimeFigureOut">
              <a:rPr lang="tr-TR" smtClean="0"/>
              <a:t>11.06.2023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42530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D6FA9-74F5-4FE9-977C-7EBC333AED60}" type="datetimeFigureOut">
              <a:rPr lang="tr-TR" smtClean="0"/>
              <a:t>11.06.2023</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298456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6FA9-74F5-4FE9-977C-7EBC333AED60}" type="datetimeFigureOut">
              <a:rPr lang="tr-TR" smtClean="0"/>
              <a:t>11.06.2023</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90738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D6FA9-74F5-4FE9-977C-7EBC333AED60}" type="datetimeFigureOut">
              <a:rPr lang="tr-TR" smtClean="0"/>
              <a:t>11.06.2023</a:t>
            </a:fld>
            <a:endParaRPr lang="tr-TR"/>
          </a:p>
        </p:txBody>
      </p:sp>
      <p:sp>
        <p:nvSpPr>
          <p:cNvPr id="6" name="Footer Placeholder 5"/>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333285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D6FA9-74F5-4FE9-977C-7EBC333AED60}" type="datetimeFigureOut">
              <a:rPr lang="tr-TR" smtClean="0"/>
              <a:t>11.06.2023</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324407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D6FA9-74F5-4FE9-977C-7EBC333AED60}" type="datetimeFigureOut">
              <a:rPr lang="tr-TR" smtClean="0"/>
              <a:t>11.06.2023</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14593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D6FA9-74F5-4FE9-977C-7EBC333AED60}" type="datetimeFigureOut">
              <a:rPr lang="tr-TR" smtClean="0"/>
              <a:t>11.06.2023</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344452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D6FA9-74F5-4FE9-977C-7EBC333AED60}" type="datetimeFigureOut">
              <a:rPr lang="tr-TR" smtClean="0"/>
              <a:t>11.06.2023</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93598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D6FA9-74F5-4FE9-977C-7EBC333AED60}" type="datetimeFigureOut">
              <a:rPr lang="tr-TR" smtClean="0"/>
              <a:t>11.06.2023</a:t>
            </a:fld>
            <a:endParaRPr lang="tr-TR"/>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4E4B126-2A4D-4301-B9DE-32B326C6E50F}" type="slidenum">
              <a:rPr lang="tr-TR" smtClean="0"/>
              <a:t>‹#›</a:t>
            </a:fld>
            <a:endParaRPr lang="tr-TR"/>
          </a:p>
        </p:txBody>
      </p:sp>
    </p:spTree>
    <p:extLst>
      <p:ext uri="{BB962C8B-B14F-4D97-AF65-F5344CB8AC3E}">
        <p14:creationId xmlns:p14="http://schemas.microsoft.com/office/powerpoint/2010/main" val="202410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ED6FA9-74F5-4FE9-977C-7EBC333AED60}" type="datetimeFigureOut">
              <a:rPr lang="tr-TR" smtClean="0"/>
              <a:t>11.06.2023</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4E4B126-2A4D-4301-B9DE-32B326C6E50F}" type="slidenum">
              <a:rPr lang="tr-TR" smtClean="0"/>
              <a:t>‹#›</a:t>
            </a:fld>
            <a:endParaRPr lang="tr-TR"/>
          </a:p>
        </p:txBody>
      </p:sp>
    </p:spTree>
    <p:extLst>
      <p:ext uri="{BB962C8B-B14F-4D97-AF65-F5344CB8AC3E}">
        <p14:creationId xmlns:p14="http://schemas.microsoft.com/office/powerpoint/2010/main" val="240664910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Rhode Island: The Smallest State by Area and the Second-Most Densely Populated</a:t>
            </a:r>
          </a:p>
        </p:txBody>
      </p:sp>
      <p:sp>
        <p:nvSpPr>
          <p:cNvPr id="3" name="Content Placeholder"/>
          <p:cNvSpPr>
            <a:spLocks noGrp="1"/>
          </p:cNvSpPr>
          <p:nvPr>
            <p:ph idx="1"/>
          </p:nvPr>
        </p:nvSpPr>
        <p:spPr/>
        <p:txBody>
          <a:bodyPr/>
          <a:lstStyle/>
          <a:p>
            <a:r>
              <a:t>Rhode Island is the smallest state by area in the United States and the second-most densely populated.
The state takes its name from an eponymous island, though nearly all of its land area is on the mainland.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Founded by a Refugee</a:t>
            </a:r>
          </a:p>
        </p:txBody>
      </p:sp>
      <p:sp>
        <p:nvSpPr>
          <p:cNvPr id="3" name="Content Placeholder"/>
          <p:cNvSpPr>
            <a:spLocks noGrp="1"/>
          </p:cNvSpPr>
          <p:nvPr>
            <p:ph idx="1"/>
          </p:nvPr>
        </p:nvSpPr>
        <p:spPr/>
        <p:txBody>
          <a:bodyPr/>
          <a:lstStyle/>
          <a:p>
            <a:r>
              <a:t>Rhode Island was founded by a refugee, Roger Williams, who was seeking religious liberty.
The state was the first to call for and renounce allegiance to the British Crown in the American Revolution.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The 'Ocean State'</a:t>
            </a:r>
          </a:p>
        </p:txBody>
      </p:sp>
      <p:sp>
        <p:nvSpPr>
          <p:cNvPr id="3" name="Content Placeholder"/>
          <p:cNvSpPr>
            <a:spLocks noGrp="1"/>
          </p:cNvSpPr>
          <p:nvPr>
            <p:ph idx="1"/>
          </p:nvPr>
        </p:nvSpPr>
        <p:spPr/>
        <p:txBody>
          <a:bodyPr/>
          <a:lstStyle/>
          <a:p>
            <a:r>
              <a:t>Rhode Island is known as the 'Ocean State' due to its 400 miles of coastline.
It boycotted the 1787 convention that drafted the United States Constitution but eventually ratified it, being the last of the original 13 states to do so.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t>Ethnic Diversity</a:t>
            </a:r>
          </a:p>
        </p:txBody>
      </p:sp>
      <p:sp>
        <p:nvSpPr>
          <p:cNvPr id="3" name="Content Placeholder"/>
          <p:cNvSpPr>
            <a:spLocks noGrp="1"/>
          </p:cNvSpPr>
          <p:nvPr>
            <p:ph idx="1"/>
          </p:nvPr>
        </p:nvSpPr>
        <p:spPr/>
        <p:txBody>
          <a:bodyPr/>
          <a:lstStyle/>
          <a:p>
            <a:r>
              <a:t>Rhode Island has the nation's highest percentage of Italian Americans, as well as a large Portuguese and Brazilian community.</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TotalTime>
  <Words>169</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Wisp</vt:lpstr>
      <vt:lpstr>Rhode Island: The Smallest State by Area and the Second-Most Densely Populated</vt:lpstr>
      <vt:lpstr>Founded by a Refugee</vt:lpstr>
      <vt:lpstr>The 'Ocean State'</vt:lpstr>
      <vt:lpstr>Ethnic Diversity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şen</dc:creator>
  <cp:lastModifiedBy>saba şen</cp:lastModifiedBy>
  <cp:revision>4</cp:revision>
  <dcterms:created xsi:type="dcterms:W3CDTF">2023-05-23T12:48:55Z</dcterms:created>
  <dcterms:modified xsi:type="dcterms:W3CDTF">2023-06-11T06:14:05Z</dcterms:modified>
</cp:coreProperties>
</file>