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Presentai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'Not My Responsibility'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 2020 American short film written and produced by singer-songwriter Billie Eilish, 'Not My Responsibility' offers a powerful commentary on body shaming and the double standards affecting young women's appearances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Film Content and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film features a monologue by Eilish, addressing the media scrutiny of her body</a:t>
            </a:r>
          </a:p>
          <a:p>
            <a:r>
              <a:t> It's a spoken-word piece set in a dark room, where Eilish gradually undresses and submerges herself in a black substance, symbolizing societal pressures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Premiere and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Originally premiered during Eilish's 'Where Do We Go? World Tour' on March 9, 2020, as a concert interlude, the film was subsequently released online on May 26, 2020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Reception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Critics applauded the film, particularly praising its commentary and tone</a:t>
            </a:r>
          </a:p>
          <a:p>
            <a:r>
              <a:t> They considered it an empowering response to societal standards, highlighting its impact in the context of celebrity culture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into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audio from 'Not My Responsibility' was later included as a track in Eilish's second studio album, 'Happier Than Ever' (2021)</a:t>
            </a:r>
          </a:p>
          <a:p>
            <a:r>
              <a:t> While some music journalists saw it as a thematic centerpiece of the album, others questioned its emotional impact without the accompanying visuals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