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69C60EC-5D7F-412E-9B79-80024BBBAA6A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0452" autoAdjust="0"/>
  </p:normalViewPr>
  <p:slideViewPr>
    <p:cSldViewPr snapToGrid="0">
      <p:cViewPr varScale="1">
        <p:scale>
          <a:sx n="62" d="100"/>
          <a:sy n="62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CC1BE-1102-45C9-A790-3E65914B9A56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0A6B3-3148-45BE-948B-C806DE38E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9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0A6B3-3148-45BE-948B-C806DE38EAB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68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0A6B3-3148-45BE-948B-C806DE38EAB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10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0A6B3-3148-45BE-948B-C806DE38EAB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04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2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7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3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8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5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6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5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1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9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1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622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:vali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5569C-0016-46E5-A0BB-66CFB6F44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CIT 230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TOBA OBIWALE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PRESENTATION: FORM INPUT VALIDATION.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D1B0F-24C4-47F9-919D-6399742DE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" r="16894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4937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987CAC5-608C-4637-9F4D-19E879782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A770D-1690-40B6-9EDA-E8A59E31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005839"/>
            <a:ext cx="6858322" cy="4805025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4800" dirty="0">
                <a:solidFill>
                  <a:schemeClr val="tx2"/>
                </a:solidFill>
              </a:rPr>
              <a:t>1. WHAT is form INPUT validation.</a:t>
            </a:r>
            <a:br>
              <a:rPr lang="en-GB" sz="4800" dirty="0">
                <a:solidFill>
                  <a:schemeClr val="tx2"/>
                </a:solidFill>
              </a:rPr>
            </a:br>
            <a:r>
              <a:rPr lang="en-GB" sz="4800" dirty="0">
                <a:solidFill>
                  <a:schemeClr val="tx2"/>
                </a:solidFill>
              </a:rPr>
              <a:t>2. understanding it element.</a:t>
            </a:r>
            <a:br>
              <a:rPr lang="en-GB" sz="4800" dirty="0">
                <a:solidFill>
                  <a:schemeClr val="tx2"/>
                </a:solidFill>
              </a:rPr>
            </a:br>
            <a:r>
              <a:rPr lang="en-GB" sz="4800" dirty="0">
                <a:solidFill>
                  <a:schemeClr val="tx2"/>
                </a:solidFill>
              </a:rPr>
              <a:t>3. types of form validation and examples.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5ABED4-61CA-4171-AF06-7F3D59612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8AD67-DDAB-47CB-9177-5DE55ED1B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C997F-3436-4A66-ABD7-075554AE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34DA17-9FF4-41C4-9EB3-0116A286C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614044"/>
            <a:ext cx="3703320" cy="57458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25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A770D-1690-40B6-9EDA-E8A59E31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715" y="0"/>
            <a:ext cx="10679642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PRESENTATION: FORM INPUT VALIDATION.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0F40B-C9F2-47F7-8653-28F82330C82D}"/>
              </a:ext>
            </a:extLst>
          </p:cNvPr>
          <p:cNvSpPr txBox="1"/>
          <p:nvPr/>
        </p:nvSpPr>
        <p:spPr>
          <a:xfrm>
            <a:off x="570715" y="1642363"/>
            <a:ext cx="10965348" cy="5045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websites with a registration form would provide you a feedback when you don’t enter your Data properly in the field they provided and as expecting. Messages such as: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field is required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can’t leave this field blank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Please enter a valid email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password needs to be between 5 to 9 character including numbers and symbol. </a:t>
            </a:r>
          </a:p>
        </p:txBody>
      </p:sp>
    </p:spTree>
    <p:extLst>
      <p:ext uri="{BB962C8B-B14F-4D97-AF65-F5344CB8AC3E}">
        <p14:creationId xmlns:p14="http://schemas.microsoft.com/office/powerpoint/2010/main" val="3979285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A770D-1690-40B6-9EDA-E8A59E31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0679642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PRESENTATION: FORM INPUT VALIDATION.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0F40B-C9F2-47F7-8653-28F82330C82D}"/>
              </a:ext>
            </a:extLst>
          </p:cNvPr>
          <p:cNvSpPr txBox="1"/>
          <p:nvPr/>
        </p:nvSpPr>
        <p:spPr>
          <a:xfrm>
            <a:off x="581193" y="2340864"/>
            <a:ext cx="10679642" cy="4517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called Form </a:t>
            </a: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When you enter a data,  the browser and/or the web server will check to see that the data is in the correct format and within the constraints set by the application. Validation done in the browser is called </a:t>
            </a:r>
            <a:r>
              <a:rPr lang="en-US" sz="3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client-side validation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while validation done on the server is called </a:t>
            </a:r>
            <a:r>
              <a:rPr lang="en-US" sz="3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server-side validation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327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A770D-1690-40B6-9EDA-E8A59E31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63" y="252431"/>
            <a:ext cx="10679642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PRESENTATION: FORM INPUT VALIDATION.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0F40B-C9F2-47F7-8653-28F82330C82D}"/>
              </a:ext>
            </a:extLst>
          </p:cNvPr>
          <p:cNvSpPr txBox="1"/>
          <p:nvPr/>
        </p:nvSpPr>
        <p:spPr>
          <a:xfrm>
            <a:off x="446533" y="1441152"/>
            <a:ext cx="10814302" cy="5416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You might as well ask why we validate form.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We want to collect the right data from the user.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Collecting user password for easier protection of their various account    information.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Also to protect ourselves(Web Security).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Client-Side Validation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form validation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It uses HTML5 form validation features, it’s validation generally doesn’t require much JavaScript.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It is not as customize as JavaScript but it has a better performance than JavaScript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04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A770D-1690-40B6-9EDA-E8A59E31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63" y="252431"/>
            <a:ext cx="10679642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PRESENTATION: FORM INPUT VALIDATION.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0F40B-C9F2-47F7-8653-28F82330C82D}"/>
              </a:ext>
            </a:extLst>
          </p:cNvPr>
          <p:cNvSpPr txBox="1"/>
          <p:nvPr/>
        </p:nvSpPr>
        <p:spPr>
          <a:xfrm>
            <a:off x="446533" y="1441152"/>
            <a:ext cx="10814302" cy="5416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84753-191D-4F37-ACDE-0814465D4FA9}"/>
              </a:ext>
            </a:extLst>
          </p:cNvPr>
          <p:cNvSpPr txBox="1"/>
          <p:nvPr/>
        </p:nvSpPr>
        <p:spPr>
          <a:xfrm>
            <a:off x="513863" y="1693582"/>
            <a:ext cx="1123160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JavaScript on the other hand use code to validate data, it is customizable but we need to create it or use the library</a:t>
            </a:r>
            <a:r>
              <a:rPr lang="en-GB" sz="2400" b="1" dirty="0"/>
              <a:t>.</a:t>
            </a:r>
          </a:p>
          <a:p>
            <a:endParaRPr lang="en-GB" sz="2400" b="1" dirty="0"/>
          </a:p>
          <a:p>
            <a:r>
              <a:rPr lang="en-GB" sz="3600" b="1" dirty="0">
                <a:solidFill>
                  <a:srgbClr val="C00000"/>
                </a:solidFill>
              </a:rPr>
              <a:t>Built-in form validation attributes.</a:t>
            </a:r>
            <a:endParaRPr lang="en-GB" sz="3600" dirty="0">
              <a:solidFill>
                <a:srgbClr val="C00000"/>
              </a:solidFill>
            </a:endParaRPr>
          </a:p>
          <a:p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We can validate form using HTML form control without using JavaScript, this is done by attribute of form element below:</a:t>
            </a:r>
          </a:p>
          <a:p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E6B452A-314F-4614-A141-40778ADEA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9850"/>
            <a:ext cx="12192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3C3C"/>
                </a:solidFill>
                <a:effectLst/>
                <a:latin typeface="SFMono-Regular"/>
              </a:rPr>
              <a:t>&lt;input required&gt;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F143E5-1D12-41D6-8ED0-6CCCF55C2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7" y="4549676"/>
            <a:ext cx="1174546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DA1F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14171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A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attribute to indicate that a field must be completed in order to pass validation.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1417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&lt;input required&gt;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14171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A770D-1690-40B6-9EDA-E8A59E31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63" y="252431"/>
            <a:ext cx="10679642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PRESENTATION: FORM INPUT VALIDATION.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0F40B-C9F2-47F7-8653-28F82330C82D}"/>
              </a:ext>
            </a:extLst>
          </p:cNvPr>
          <p:cNvSpPr txBox="1"/>
          <p:nvPr/>
        </p:nvSpPr>
        <p:spPr>
          <a:xfrm>
            <a:off x="893066" y="5272421"/>
            <a:ext cx="10814302" cy="5416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2A5B909-F1EF-4EEC-AA30-59B186F34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33" y="1428452"/>
            <a:ext cx="11516772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Minimum and Maximum: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6A00"/>
                </a:solidFill>
                <a:effectLst/>
                <a:latin typeface="SFMono-Regular"/>
              </a:rPr>
              <a:t>minlength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6A00"/>
                </a:solidFill>
                <a:effectLst/>
                <a:latin typeface="SFMono-Regular"/>
              </a:rPr>
              <a:t>maxlength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attributes to indicate length requirements. Most browsers will prevent the user from typing more than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characters into the box, preventing them from making their entry invalid even before they attempt submission.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64AF66D-920B-460E-86EA-14AEEBAD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33" y="3897005"/>
            <a:ext cx="8034079" cy="133882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&lt;input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C3C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minlength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="3"&gt;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&lt;input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C3C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maxlength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="15"&gt;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&lt;input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C3C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minlength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="3"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C3C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maxlength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="15"&gt;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971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A770D-1690-40B6-9EDA-E8A59E31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63" y="252431"/>
            <a:ext cx="10679642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PRESENTATION: FORM INPUT VALIDATION.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67018C5-F67F-44A4-97DA-A4483C79E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50" y="1395687"/>
            <a:ext cx="1128010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 a Pattern: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more control, use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6A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attribute to specify any regular expression that must be matched in order to pass validation. You can also specify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6A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which is included in the validation message if the field doesn't pass.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&lt;input pattern="\d*" title="Numbers only, please."&gt; </a:t>
            </a:r>
          </a:p>
          <a:p>
            <a:pPr lvl="0" algn="just"/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5" name="Picture 3" descr="Please match the format requested. Numbers only, please.">
            <a:extLst>
              <a:ext uri="{FF2B5EF4-FFF2-40B4-BE49-F238E27FC236}">
                <a16:creationId xmlns:a16="http://schemas.microsoft.com/office/drawing/2014/main" id="{C4F65566-CDD2-45B3-8785-91BA79B74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619" y="4106934"/>
            <a:ext cx="5452129" cy="180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80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A770D-1690-40B6-9EDA-E8A59E31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63" y="252431"/>
            <a:ext cx="10679642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PRESENTATION: FORM INPUT VALIDATION.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0F40B-C9F2-47F7-8653-28F82330C82D}"/>
              </a:ext>
            </a:extLst>
          </p:cNvPr>
          <p:cNvSpPr txBox="1"/>
          <p:nvPr/>
        </p:nvSpPr>
        <p:spPr>
          <a:xfrm>
            <a:off x="446533" y="1441152"/>
            <a:ext cx="10814302" cy="5416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0719313-5C68-4824-AEA9-3BD4953F1E9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3863" y="1437595"/>
            <a:ext cx="116383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 of Form input Validation.</a:t>
            </a: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alt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element matches the 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rgbClr val="3D7E9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tooltip="The :valid CSS pseudo-class represents any &lt;input&gt; or other &lt;form&gt; element whose contents validate successfully. This allows to easily make valid fields adopt an appearance that helps the user confirm that their data is formatted properly."/>
              </a:rPr>
              <a:t>:valid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CSS pseudo-class, which lets you apply a specific style to valid elements.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user tries to send the data, the browser will submit the form, provided there is nothing else stopping it from doing so (e.g., JavaScript)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Ineffective Form input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error would be display, error such as “</a:t>
            </a:r>
            <a:r>
              <a:rPr kumimoji="0" lang="en-GB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badinput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 “</a:t>
            </a:r>
            <a:r>
              <a:rPr kumimoji="0" lang="en-GB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typemismatched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 “</a:t>
            </a:r>
            <a:r>
              <a:rPr kumimoji="0" lang="en-GB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rangeoverflow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etc.</a:t>
            </a: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249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D41"/>
      </a:dk2>
      <a:lt2>
        <a:srgbClr val="E2E8E3"/>
      </a:lt2>
      <a:accent1>
        <a:srgbClr val="E62ACB"/>
      </a:accent1>
      <a:accent2>
        <a:srgbClr val="A118D4"/>
      </a:accent2>
      <a:accent3>
        <a:srgbClr val="672DE7"/>
      </a:accent3>
      <a:accent4>
        <a:srgbClr val="3648DA"/>
      </a:accent4>
      <a:accent5>
        <a:srgbClr val="2A8CE6"/>
      </a:accent5>
      <a:accent6>
        <a:srgbClr val="15B5BF"/>
      </a:accent6>
      <a:hlink>
        <a:srgbClr val="4B76C3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578</Words>
  <Application>Microsoft Office PowerPoint</Application>
  <PresentationFormat>Widescreen</PresentationFormat>
  <Paragraphs>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SFMono-Regular</vt:lpstr>
      <vt:lpstr>Tw Cen MT</vt:lpstr>
      <vt:lpstr>Wingdings 2</vt:lpstr>
      <vt:lpstr>DividendVTI</vt:lpstr>
      <vt:lpstr>CIT 230 TOBA OBIWALE PRESENTATION: FORM INPUT VALIDATION.</vt:lpstr>
      <vt:lpstr>1. WHAT is form INPUT validation. 2. understanding it element. 3. types of form validation and examples.</vt:lpstr>
      <vt:lpstr>PRESENTATION: FORM INPUT VALIDATION.</vt:lpstr>
      <vt:lpstr>PRESENTATION: FORM INPUT VALIDATION.</vt:lpstr>
      <vt:lpstr>PRESENTATION: FORM INPUT VALIDATION.</vt:lpstr>
      <vt:lpstr>PRESENTATION: FORM INPUT VALIDATION.</vt:lpstr>
      <vt:lpstr>PRESENTATION: FORM INPUT VALIDATION.</vt:lpstr>
      <vt:lpstr>PRESENTATION: FORM INPUT VALIDATION.</vt:lpstr>
      <vt:lpstr>PRESENTATION: FORM INPUT VALIDATION.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230 TOBA OBIWALE PRESENTATION: FORM INPUT VALIDATION.</dc:title>
  <dc:creator>Toba Obiwale</dc:creator>
  <cp:lastModifiedBy>Toba Obiwale</cp:lastModifiedBy>
  <cp:revision>9</cp:revision>
  <dcterms:created xsi:type="dcterms:W3CDTF">2020-02-24T12:29:44Z</dcterms:created>
  <dcterms:modified xsi:type="dcterms:W3CDTF">2020-02-26T11:22:05Z</dcterms:modified>
</cp:coreProperties>
</file>