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86AA7-680A-47BC-97B2-9D9B05402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C83A8B-CFEB-48B9-BD5A-C71B0CC72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0413AC-B05D-4513-853F-A9C35C00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1C71-D9AD-4A5A-824E-526FEECE795C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6A2319-D6F2-460B-AAD4-39ECA321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ADAB4C-5625-4C1D-AC33-EFD789D6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892E-E395-45C2-A3CF-B733A93D9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66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BC7BC-33F8-4E59-8F4F-7320064F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9D3252-863F-435E-B352-2431CCC21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F7D91D-3B89-4BD3-B3F6-5FA238F1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1C71-D9AD-4A5A-824E-526FEECE795C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70C881-5F4D-484A-9C36-17AA7AA9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37DA60-BAAA-4C3E-B5BE-A7B319CA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892E-E395-45C2-A3CF-B733A93D9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55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8C3740-A857-4AB5-B1DD-11A315087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7795AE-B2C5-484B-98CC-13BBC2CBC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BBF2C-AE43-47E9-A253-71D70B92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1C71-D9AD-4A5A-824E-526FEECE795C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ECD4FB-FF4C-46BC-AD4A-B2C1D55F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8871A1-4DEF-4409-87FC-DB69D748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892E-E395-45C2-A3CF-B733A93D9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27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71AAD-935D-44D5-AFB8-1DFA0C9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59B8A2-7599-4BF2-A171-D9692397F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C118BF-5BDB-4951-ABFD-A034C6DD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1C71-D9AD-4A5A-824E-526FEECE795C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3F5BB7-A706-404F-886E-C41A9B00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6FB89D-F57B-4BD5-88E0-01CE2282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892E-E395-45C2-A3CF-B733A93D9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75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24697-C65D-48A0-B242-B660557D4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AE0E88-615E-4DBD-AE36-A56EAA559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F7B6B2-648C-4F45-ADA9-1DCE71F7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1C71-D9AD-4A5A-824E-526FEECE795C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508214-E5CB-4E87-8E2E-F3DC952D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956DB9-EDFA-4AC6-B259-1C935E09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892E-E395-45C2-A3CF-B733A93D9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20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77AE3-3B25-458E-B04D-ED6597C8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C9F74B-027F-4E6D-9FE8-1FB745BDB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220741-45FD-4907-92BB-0CFDA4B4F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2AD76E-BBB4-438A-A702-FEFBEA49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1C71-D9AD-4A5A-824E-526FEECE795C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2D5B4D-5481-419E-9827-F9AEF5B9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9CD170-A44F-4FD1-85F9-6FD59EEF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892E-E395-45C2-A3CF-B733A93D9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26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EFF6E-2048-4EC0-BBF5-9C208E64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EAF6C6-1C3B-400F-9126-917EA518A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F09C17-79D4-47F7-AFE9-6D15350D2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F7E8FF-45F1-4327-99EA-62FECD9F2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0176B8-2D4C-44DC-8B05-97028E56A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0E5B01-869A-44D0-A4C9-AA646B62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1C71-D9AD-4A5A-824E-526FEECE795C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78F40B-02EE-4F7E-A455-4BD66FDF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BFE705-17A8-48A5-9361-61359272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892E-E395-45C2-A3CF-B733A93D9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66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25EA3-9121-415E-B89B-1DEB5EB6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2F4B6DB-5F8B-4DBC-A18F-92EC950C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1C71-D9AD-4A5A-824E-526FEECE795C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B6F8C6-86D3-4F84-9645-8BFD1E7B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369252-1246-4F44-B93A-D6246B14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892E-E395-45C2-A3CF-B733A93D9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56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99606F-F2D3-4860-B5E0-FABFA062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1C71-D9AD-4A5A-824E-526FEECE795C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48ABA8-9482-4AB5-AD27-3BC5E55F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FF1E2E-E9C3-416A-8F4B-7B4B05B5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892E-E395-45C2-A3CF-B733A93D9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82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6B150-DC73-4710-BC72-C5707D9A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076004-5C85-44DB-A478-2172BD13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79BD76-59FB-47F1-B45C-D681B9B0C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0A6C92-E23B-452A-A08A-F96C934A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1C71-D9AD-4A5A-824E-526FEECE795C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E1808B-94CA-433E-83ED-DC698126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18F068-E7DA-4DB3-92E2-E19ADA55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892E-E395-45C2-A3CF-B733A93D9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1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121C7-3B1A-4BEA-B76D-4650B5BA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AAFFF11-C9B0-4C3A-961D-F07320909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1CE6A9-9426-4287-839E-4995B5CAB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D1AB95-DA24-42D1-901B-0A7549C4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1C71-D9AD-4A5A-824E-526FEECE795C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4F4211-B480-460F-85E5-C06E058D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D0AFF4-8212-472B-ABDD-A0CD2772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892E-E395-45C2-A3CF-B733A93D9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66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DFDD30-F7E9-4334-8BA2-0DAAD7CB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FCA188-CD03-44DA-92A4-B68A64E32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B2480A-5179-440A-8086-9FB59AB3D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91C71-D9AD-4A5A-824E-526FEECE795C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BA2320-1711-462F-88BF-9D2736846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3E3744-BB89-43FF-93D2-9F1519AF4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9892E-E395-45C2-A3CF-B733A93D9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88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6FF338E-FD10-4474-A073-BCE806839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5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03A1BD9-A5A0-4181-AF68-5113B78C0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3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247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1</cp:revision>
  <dcterms:created xsi:type="dcterms:W3CDTF">2021-08-02T12:44:12Z</dcterms:created>
  <dcterms:modified xsi:type="dcterms:W3CDTF">2021-08-02T12:44:42Z</dcterms:modified>
</cp:coreProperties>
</file>