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6E4C6-82F5-44E7-A003-904EC04E7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5ADCB2-BBEB-4CF6-919D-E67FF07DC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24EA0-1012-438D-8A5A-07C64094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38FF-9DD0-4C4F-95B4-3D15861C289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68DB2-DE31-4C0E-90B8-72A90132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79686-1BFD-45F9-B43B-CB8B789C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DC0E-C017-454B-994B-11CA3F1C4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41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FAE01-2C8C-46B0-AA6B-E00FC9C8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0A3320-7C90-4250-84C6-16F6A8E48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D109-DA69-4F6A-BDB7-7FF1FA77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38FF-9DD0-4C4F-95B4-3D15861C289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F2DB0-4538-425F-8CC2-FD90E46E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33CD2-8BA5-41D1-81BC-D58A7F1B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DC0E-C017-454B-994B-11CA3F1C4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2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E2C8FD-34FA-4128-812E-ADF1EC766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774912-D5BA-46AF-96EC-A6863D110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AB2C9-B02B-4CF7-9D4B-E55FB272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38FF-9DD0-4C4F-95B4-3D15861C289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A9EB7-6D7E-4DE8-855C-4F2AE37F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3FA82-BAF9-4521-AB48-2B8F191E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DC0E-C017-454B-994B-11CA3F1C4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DB5A2-C315-4089-A152-5B2EAA86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33B544-4458-4149-BC39-D019B0C7E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1B79C-E0CD-4BC2-AC64-D6409B16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38FF-9DD0-4C4F-95B4-3D15861C289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1A4EE-4240-4972-9045-0025B3CE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B6943-E411-475D-94C6-91711D53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DC0E-C017-454B-994B-11CA3F1C4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34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4B1B9-305A-479A-84BC-F8AD57D2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9DE79-0A5C-45A3-88B4-9D716151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39AA4-1266-4915-AA03-B2F6B41D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38FF-9DD0-4C4F-95B4-3D15861C289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59EBA-9477-4B9F-B0E0-94A34D90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1232-D55A-4841-952D-1366C7B4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DC0E-C017-454B-994B-11CA3F1C4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0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3ED49-AF19-4F01-9AA7-FC0A1C7C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53100-139E-4759-A611-2E2670D54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EA4910-6167-4FF3-86B6-9EE42C108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C7901-62D7-4B3E-8CA5-948293F7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38FF-9DD0-4C4F-95B4-3D15861C289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FF766-E54F-46C7-9519-598753F8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A243D6-F119-4CF3-B079-136C86BE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DC0E-C017-454B-994B-11CA3F1C4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60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41961-A489-42C5-B508-1A07ACD8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4BB1C8-FF73-4DD6-99CF-557E1DD3B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CCE8FD-DE74-464A-AB2A-CAACC4FC4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275539-1359-4758-8729-7469810FC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A242A-4910-4F37-8488-330771A93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F154FC-49EF-42C9-8B9C-1ADF8A50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38FF-9DD0-4C4F-95B4-3D15861C289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AB7134-FBF6-44C3-8B3E-61CA150D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17690C-B82A-48F9-B6D7-46B511AF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DC0E-C017-454B-994B-11CA3F1C4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3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9B08F-DADE-4D56-AD0C-CB3097AE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AF4CE5-1917-4B8D-844D-CECA2479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38FF-9DD0-4C4F-95B4-3D15861C289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0AD754-F6D3-4481-B472-A317AE59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2F7AD0-4392-4A11-A096-82237E98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DC0E-C017-454B-994B-11CA3F1C4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0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EE157B-46C4-4E0E-9B58-753023A9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38FF-9DD0-4C4F-95B4-3D15861C289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D4A5BE-30D9-4F06-808F-08C1B042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71DC02-2C5B-4BD5-B87C-D05D10FF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DC0E-C017-454B-994B-11CA3F1C4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6594C-86B6-4ACF-9042-BAF698A5D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B9BBE-BBF4-4883-88EC-4B614E433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497B77-B541-435F-9683-36E2CDCF3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83A90-E664-4F4F-AE7B-FE3D15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38FF-9DD0-4C4F-95B4-3D15861C289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2EF2D7-4C21-4D33-8776-A8ADFFE5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C7CDEF-015C-484B-915E-23518619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DC0E-C017-454B-994B-11CA3F1C4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7DF9D-AA44-4B4C-97FE-769C00B3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4EF22D-9615-4AD6-A2E1-6DBBFC728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6F7D7-5E07-4474-9BE9-F8910DB82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4FCB7D-D012-4F2E-AEBA-F0E31029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38FF-9DD0-4C4F-95B4-3D15861C289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1A511-F419-4452-894C-DFF35527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D1DB4E-D50A-4271-846E-6585F3F0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DC0E-C017-454B-994B-11CA3F1C4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4168EE-238E-4814-B917-1345228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FD3DA-FDE9-4F48-97E4-FAE8B117E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E08B6-6349-4A60-9F8B-2E4CCC156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638FF-9DD0-4C4F-95B4-3D15861C289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03BE3-911B-4393-AA26-F74E71488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2072E-8265-4087-9489-A387697E3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DC0E-C017-454B-994B-11CA3F1C4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6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B20B31-59AC-4442-847B-3AB4E0A43561}"/>
              </a:ext>
            </a:extLst>
          </p:cNvPr>
          <p:cNvSpPr/>
          <p:nvPr/>
        </p:nvSpPr>
        <p:spPr>
          <a:xfrm>
            <a:off x="876300" y="609600"/>
            <a:ext cx="2009775" cy="1266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로그인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CB9570-E688-43F1-BC69-E8E9045DAB39}"/>
              </a:ext>
            </a:extLst>
          </p:cNvPr>
          <p:cNvSpPr/>
          <p:nvPr/>
        </p:nvSpPr>
        <p:spPr>
          <a:xfrm>
            <a:off x="3505200" y="609599"/>
            <a:ext cx="2009775" cy="1266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메인페이지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todolist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A7CFAF-0243-4B64-99A4-504B355E52E0}"/>
              </a:ext>
            </a:extLst>
          </p:cNvPr>
          <p:cNvSpPr/>
          <p:nvPr/>
        </p:nvSpPr>
        <p:spPr>
          <a:xfrm>
            <a:off x="876300" y="2295525"/>
            <a:ext cx="2009775" cy="1266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회원가입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회원정보입력</a:t>
            </a:r>
            <a:endParaRPr lang="en-US" altLang="ko-KR" b="1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34B22E5-3E5D-4C83-96C0-8A6AF922D277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1881188" y="1876425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6AD9ED7-4331-4A61-A0B5-F356D1A0A968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2886075" y="1243012"/>
            <a:ext cx="6191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5599031-93BA-4DA5-9061-68B342D3AA89}"/>
              </a:ext>
            </a:extLst>
          </p:cNvPr>
          <p:cNvCxnSpPr>
            <a:cxnSpLocks/>
            <a:stCxn id="12" idx="1"/>
            <a:endCxn id="4" idx="1"/>
          </p:cNvCxnSpPr>
          <p:nvPr/>
        </p:nvCxnSpPr>
        <p:spPr>
          <a:xfrm rot="10800000">
            <a:off x="876300" y="1243014"/>
            <a:ext cx="12700" cy="168592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3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483B600-21E1-4700-95EE-14A1CED090DB}"/>
              </a:ext>
            </a:extLst>
          </p:cNvPr>
          <p:cNvSpPr/>
          <p:nvPr/>
        </p:nvSpPr>
        <p:spPr>
          <a:xfrm>
            <a:off x="1281112" y="802042"/>
            <a:ext cx="9629775" cy="5579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10FC4-BBCC-455B-A83F-5CBC3208163D}"/>
              </a:ext>
            </a:extLst>
          </p:cNvPr>
          <p:cNvSpPr txBox="1"/>
          <p:nvPr/>
        </p:nvSpPr>
        <p:spPr>
          <a:xfrm>
            <a:off x="361950" y="28575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로그인 페이지 화면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FCC4B56-F2C1-4082-8471-4AA1EFAF27AE}"/>
              </a:ext>
            </a:extLst>
          </p:cNvPr>
          <p:cNvGrpSpPr/>
          <p:nvPr/>
        </p:nvGrpSpPr>
        <p:grpSpPr>
          <a:xfrm>
            <a:off x="4190998" y="2863867"/>
            <a:ext cx="3810000" cy="2390775"/>
            <a:chOff x="4190999" y="2396507"/>
            <a:chExt cx="3810000" cy="23907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AF68340-A945-42C2-BC9A-CDEF467C5519}"/>
                </a:ext>
              </a:extLst>
            </p:cNvPr>
            <p:cNvSpPr/>
            <p:nvPr/>
          </p:nvSpPr>
          <p:spPr>
            <a:xfrm>
              <a:off x="4190999" y="2396507"/>
              <a:ext cx="3810000" cy="2390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D228E6C-5EF2-478B-936F-A7FD0F572097}"/>
                </a:ext>
              </a:extLst>
            </p:cNvPr>
            <p:cNvSpPr/>
            <p:nvPr/>
          </p:nvSpPr>
          <p:spPr>
            <a:xfrm>
              <a:off x="5257800" y="3171825"/>
              <a:ext cx="2038350" cy="3714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5C08D40-0E7C-44EA-BAA5-695B6EA9187C}"/>
                </a:ext>
              </a:extLst>
            </p:cNvPr>
            <p:cNvSpPr/>
            <p:nvPr/>
          </p:nvSpPr>
          <p:spPr>
            <a:xfrm>
              <a:off x="5257800" y="3783321"/>
              <a:ext cx="2038350" cy="3714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17939F-B7F3-4804-9931-8D435352A562}"/>
                </a:ext>
              </a:extLst>
            </p:cNvPr>
            <p:cNvSpPr txBox="1"/>
            <p:nvPr/>
          </p:nvSpPr>
          <p:spPr>
            <a:xfrm>
              <a:off x="4552951" y="3171825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ID</a:t>
              </a:r>
              <a:r>
                <a:rPr lang="ko-KR" altLang="en-US"/>
                <a:t> </a:t>
              </a:r>
              <a:r>
                <a:rPr lang="en-US" altLang="ko-KR"/>
                <a:t>:</a:t>
              </a:r>
              <a:r>
                <a:rPr lang="ko-KR" altLang="en-US"/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9A517B-A5E0-4CF4-B47A-90417C59F38E}"/>
                </a:ext>
              </a:extLst>
            </p:cNvPr>
            <p:cNvSpPr txBox="1"/>
            <p:nvPr/>
          </p:nvSpPr>
          <p:spPr>
            <a:xfrm>
              <a:off x="4552950" y="3794887"/>
              <a:ext cx="755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PW</a:t>
              </a:r>
              <a:r>
                <a:rPr lang="ko-KR" altLang="en-US"/>
                <a:t> </a:t>
              </a:r>
              <a:r>
                <a:rPr lang="en-US" altLang="ko-KR"/>
                <a:t>:</a:t>
              </a:r>
              <a:r>
                <a:rPr lang="ko-KR" altLang="en-US"/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8D529C-6B78-4CDD-908E-E94CED15F22C}"/>
                </a:ext>
              </a:extLst>
            </p:cNvPr>
            <p:cNvSpPr txBox="1"/>
            <p:nvPr/>
          </p:nvSpPr>
          <p:spPr>
            <a:xfrm>
              <a:off x="4780138" y="2599500"/>
              <a:ext cx="2778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ID</a:t>
              </a:r>
              <a:r>
                <a:rPr lang="ko-KR" altLang="en-US"/>
                <a:t>와 </a:t>
              </a:r>
              <a:r>
                <a:rPr lang="en-US" altLang="ko-KR"/>
                <a:t>PW</a:t>
              </a:r>
              <a:r>
                <a:rPr lang="ko-KR" altLang="en-US"/>
                <a:t>를 입력해주세요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5C4F5F-ED8E-4F88-BC89-1E06DBC63370}"/>
              </a:ext>
            </a:extLst>
          </p:cNvPr>
          <p:cNvSpPr txBox="1"/>
          <p:nvPr/>
        </p:nvSpPr>
        <p:spPr>
          <a:xfrm>
            <a:off x="3939061" y="1248410"/>
            <a:ext cx="4313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atin typeface="Arial Black" panose="020B0A04020102020204" pitchFamily="34" charset="0"/>
              </a:rPr>
              <a:t>My ToDoList</a:t>
            </a:r>
            <a:endParaRPr lang="ko-KR" altLang="en-US" sz="48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18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483B600-21E1-4700-95EE-14A1CED090DB}"/>
              </a:ext>
            </a:extLst>
          </p:cNvPr>
          <p:cNvSpPr/>
          <p:nvPr/>
        </p:nvSpPr>
        <p:spPr>
          <a:xfrm>
            <a:off x="1281112" y="802042"/>
            <a:ext cx="9629775" cy="5579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10FC4-BBCC-455B-A83F-5CBC3208163D}"/>
              </a:ext>
            </a:extLst>
          </p:cNvPr>
          <p:cNvSpPr txBox="1"/>
          <p:nvPr/>
        </p:nvSpPr>
        <p:spPr>
          <a:xfrm>
            <a:off x="361950" y="28575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회원가입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5C4F5F-ED8E-4F88-BC89-1E06DBC63370}"/>
              </a:ext>
            </a:extLst>
          </p:cNvPr>
          <p:cNvSpPr txBox="1"/>
          <p:nvPr/>
        </p:nvSpPr>
        <p:spPr>
          <a:xfrm>
            <a:off x="1399061" y="1001957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Arial Black" panose="020B0A04020102020204" pitchFamily="34" charset="0"/>
              </a:rPr>
              <a:t>회원정보 입력</a:t>
            </a:r>
            <a:endParaRPr lang="ko-KR" altLang="en-US" sz="4800">
              <a:latin typeface="Arial Black" panose="020B0A040201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BC28AB1-72DE-464C-AA4F-454A50195EF1}"/>
              </a:ext>
            </a:extLst>
          </p:cNvPr>
          <p:cNvGrpSpPr/>
          <p:nvPr/>
        </p:nvGrpSpPr>
        <p:grpSpPr>
          <a:xfrm>
            <a:off x="3454399" y="2335915"/>
            <a:ext cx="5283200" cy="3210560"/>
            <a:chOff x="3515360" y="1666240"/>
            <a:chExt cx="5283200" cy="32105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AF68340-A945-42C2-BC9A-CDEF467C5519}"/>
                </a:ext>
              </a:extLst>
            </p:cNvPr>
            <p:cNvSpPr/>
            <p:nvPr/>
          </p:nvSpPr>
          <p:spPr>
            <a:xfrm>
              <a:off x="3515360" y="1666240"/>
              <a:ext cx="5283200" cy="32105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D228E6C-5EF2-478B-936F-A7FD0F572097}"/>
                </a:ext>
              </a:extLst>
            </p:cNvPr>
            <p:cNvSpPr/>
            <p:nvPr/>
          </p:nvSpPr>
          <p:spPr>
            <a:xfrm>
              <a:off x="4667760" y="2267869"/>
              <a:ext cx="2180148" cy="3228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17939F-B7F3-4804-9931-8D435352A562}"/>
                </a:ext>
              </a:extLst>
            </p:cNvPr>
            <p:cNvSpPr txBox="1"/>
            <p:nvPr/>
          </p:nvSpPr>
          <p:spPr>
            <a:xfrm>
              <a:off x="3858389" y="2267867"/>
              <a:ext cx="627095" cy="684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ID</a:t>
              </a:r>
              <a:r>
                <a:rPr lang="ko-KR" altLang="en-US"/>
                <a:t> </a:t>
              </a:r>
              <a:r>
                <a:rPr lang="en-US" altLang="ko-KR"/>
                <a:t>:</a:t>
              </a:r>
              <a:r>
                <a:rPr lang="ko-KR" altLang="en-US"/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9A517B-A5E0-4CF4-B47A-90417C59F38E}"/>
                </a:ext>
              </a:extLst>
            </p:cNvPr>
            <p:cNvSpPr txBox="1"/>
            <p:nvPr/>
          </p:nvSpPr>
          <p:spPr>
            <a:xfrm>
              <a:off x="3858389" y="2929321"/>
              <a:ext cx="755271" cy="684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PW</a:t>
              </a:r>
              <a:r>
                <a:rPr lang="ko-KR" altLang="en-US"/>
                <a:t> </a:t>
              </a:r>
              <a:r>
                <a:rPr lang="en-US" altLang="ko-KR"/>
                <a:t>:</a:t>
              </a:r>
              <a:r>
                <a:rPr lang="ko-KR" altLang="en-US"/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63FA1A-7618-43F5-A1CF-3A351ED14264}"/>
                </a:ext>
              </a:extLst>
            </p:cNvPr>
            <p:cNvSpPr txBox="1"/>
            <p:nvPr/>
          </p:nvSpPr>
          <p:spPr>
            <a:xfrm>
              <a:off x="3859409" y="3485384"/>
              <a:ext cx="1670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PW</a:t>
              </a:r>
              <a:r>
                <a:rPr lang="ko-KR" altLang="en-US"/>
                <a:t> </a:t>
              </a:r>
              <a:r>
                <a:rPr lang="en-US" altLang="ko-KR"/>
                <a:t>(</a:t>
              </a:r>
              <a:r>
                <a:rPr lang="ko-KR" altLang="en-US"/>
                <a:t>확인용</a:t>
              </a:r>
              <a:r>
                <a:rPr lang="en-US" altLang="ko-KR"/>
                <a:t>) :</a:t>
              </a:r>
              <a:r>
                <a:rPr lang="ko-KR" altLang="en-US"/>
                <a:t>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B51B7A-E71B-4B4A-A6F6-018324AF2BA0}"/>
                </a:ext>
              </a:extLst>
            </p:cNvPr>
            <p:cNvSpPr txBox="1"/>
            <p:nvPr/>
          </p:nvSpPr>
          <p:spPr>
            <a:xfrm>
              <a:off x="3859409" y="4108324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성명 </a:t>
              </a:r>
              <a:r>
                <a:rPr lang="en-US" altLang="ko-KR"/>
                <a:t>:</a:t>
              </a:r>
              <a:r>
                <a:rPr lang="ko-KR" altLang="en-US"/>
                <a:t> 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644A098-F823-482C-82FC-2975635C5B36}"/>
                </a:ext>
              </a:extLst>
            </p:cNvPr>
            <p:cNvSpPr/>
            <p:nvPr/>
          </p:nvSpPr>
          <p:spPr>
            <a:xfrm>
              <a:off x="4667760" y="2967425"/>
              <a:ext cx="2180148" cy="3228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EEFBB87-8F52-41F4-9889-2999375F4972}"/>
                </a:ext>
              </a:extLst>
            </p:cNvPr>
            <p:cNvSpPr/>
            <p:nvPr/>
          </p:nvSpPr>
          <p:spPr>
            <a:xfrm>
              <a:off x="5496085" y="3530502"/>
              <a:ext cx="2180148" cy="3228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999FE8A-9273-4E30-ABA3-98E399F58F0A}"/>
                </a:ext>
              </a:extLst>
            </p:cNvPr>
            <p:cNvSpPr/>
            <p:nvPr/>
          </p:nvSpPr>
          <p:spPr>
            <a:xfrm>
              <a:off x="4720542" y="4142906"/>
              <a:ext cx="2180148" cy="3228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739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483B600-21E1-4700-95EE-14A1CED090DB}"/>
              </a:ext>
            </a:extLst>
          </p:cNvPr>
          <p:cNvSpPr/>
          <p:nvPr/>
        </p:nvSpPr>
        <p:spPr>
          <a:xfrm>
            <a:off x="1281112" y="802042"/>
            <a:ext cx="9629775" cy="5579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10FC4-BBCC-455B-A83F-5CBC3208163D}"/>
              </a:ext>
            </a:extLst>
          </p:cNvPr>
          <p:cNvSpPr txBox="1"/>
          <p:nvPr/>
        </p:nvSpPr>
        <p:spPr>
          <a:xfrm>
            <a:off x="361950" y="285750"/>
            <a:ext cx="20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Todolist </a:t>
            </a:r>
            <a:r>
              <a:rPr lang="ko-KR" altLang="en-US"/>
              <a:t>메인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5C4F5F-ED8E-4F88-BC89-1E06DBC63370}"/>
              </a:ext>
            </a:extLst>
          </p:cNvPr>
          <p:cNvSpPr txBox="1"/>
          <p:nvPr/>
        </p:nvSpPr>
        <p:spPr>
          <a:xfrm>
            <a:off x="1400023" y="994410"/>
            <a:ext cx="3468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Arial Black" panose="020B0A04020102020204" pitchFamily="34" charset="0"/>
              </a:rPr>
              <a:t>ooo</a:t>
            </a:r>
            <a:r>
              <a:rPr lang="ko-KR" altLang="en-US" sz="2800">
                <a:latin typeface="Arial Black" panose="020B0A04020102020204" pitchFamily="34" charset="0"/>
              </a:rPr>
              <a:t>님의</a:t>
            </a:r>
            <a:r>
              <a:rPr lang="en-US" altLang="ko-KR" sz="2800">
                <a:latin typeface="Arial Black" panose="020B0A04020102020204" pitchFamily="34" charset="0"/>
              </a:rPr>
              <a:t> ToDoList</a:t>
            </a:r>
            <a:endParaRPr lang="ko-KR" altLang="en-US" sz="2800">
              <a:latin typeface="Arial Black" panose="020B0A0402010202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5EF4FA-E5D3-489F-96D8-91EDC002B123}"/>
              </a:ext>
            </a:extLst>
          </p:cNvPr>
          <p:cNvSpPr/>
          <p:nvPr/>
        </p:nvSpPr>
        <p:spPr>
          <a:xfrm>
            <a:off x="1818640" y="5212080"/>
            <a:ext cx="8503920" cy="7518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D1DC7F2-F95F-49E4-B20E-44B39298D53E}"/>
              </a:ext>
            </a:extLst>
          </p:cNvPr>
          <p:cNvSpPr/>
          <p:nvPr/>
        </p:nvSpPr>
        <p:spPr>
          <a:xfrm>
            <a:off x="9083040" y="5405120"/>
            <a:ext cx="1046480" cy="416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F8959C-51A0-43AB-A591-E7C6796173EA}"/>
              </a:ext>
            </a:extLst>
          </p:cNvPr>
          <p:cNvSpPr txBox="1"/>
          <p:nvPr/>
        </p:nvSpPr>
        <p:spPr>
          <a:xfrm>
            <a:off x="9256544" y="542873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추 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3B159D0-6EB2-4B0C-83A3-D9D024402C21}"/>
              </a:ext>
            </a:extLst>
          </p:cNvPr>
          <p:cNvSpPr/>
          <p:nvPr/>
        </p:nvSpPr>
        <p:spPr>
          <a:xfrm>
            <a:off x="1818640" y="1859280"/>
            <a:ext cx="8503920" cy="523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 장보기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509411-4B35-49A4-9CE1-CC1A7CE1B88D}"/>
              </a:ext>
            </a:extLst>
          </p:cNvPr>
          <p:cNvSpPr/>
          <p:nvPr/>
        </p:nvSpPr>
        <p:spPr>
          <a:xfrm>
            <a:off x="9768840" y="1988810"/>
            <a:ext cx="274320" cy="264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44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PILKYUNG</dc:creator>
  <cp:lastModifiedBy>CHOI PILKYUNG</cp:lastModifiedBy>
  <cp:revision>3</cp:revision>
  <dcterms:created xsi:type="dcterms:W3CDTF">2020-07-24T05:36:19Z</dcterms:created>
  <dcterms:modified xsi:type="dcterms:W3CDTF">2020-07-24T05:56:10Z</dcterms:modified>
</cp:coreProperties>
</file>