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31-Mar-19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31-Mar-19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31-Mar-19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F7111-0157-43CA-A4FF-DEF59D1930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Safeguarding drunk new York city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882DD-7F68-4D31-BC2F-07005D1C65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Merrymel </a:t>
            </a:r>
            <a:r>
              <a:rPr lang="en-US" dirty="0" err="1"/>
              <a:t>george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531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191B-7A4A-435E-B728-BF7A2F33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78951-C033-476D-A9CA-32EDC188E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York -12</a:t>
            </a:r>
            <a:r>
              <a:rPr lang="en-US" baseline="30000" dirty="0"/>
              <a:t>th</a:t>
            </a:r>
            <a:r>
              <a:rPr lang="en-US" dirty="0"/>
              <a:t> largest city with around 9 million population</a:t>
            </a:r>
          </a:p>
          <a:p>
            <a:r>
              <a:rPr lang="en-US" dirty="0"/>
              <a:t>91% of New Yorkers consume alcohol , 78% does barhopping, take drugs during weekdays</a:t>
            </a:r>
          </a:p>
          <a:p>
            <a:r>
              <a:rPr lang="en-US" dirty="0"/>
              <a:t>Crime caused under alcohol/drug influence is alarmingly high</a:t>
            </a:r>
          </a:p>
          <a:p>
            <a:r>
              <a:rPr lang="en-US" dirty="0"/>
              <a:t>NYPD has to monitor the entire New York, especially pubs/bars/nightclubs to curb/reduce the crime rate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3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D7AF6-BEB9-4143-BC15-87E4D9FB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E75A6-919D-4412-9AD8-22B6A08B0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Around 600 pubs/bars/nightclubs in New York – NYPD needs to patrol the entire 600 of them continuously. </a:t>
            </a:r>
          </a:p>
          <a:p>
            <a:r>
              <a:rPr lang="en-US" dirty="0"/>
              <a:t>Solution – setting up Outposts for groups of bars/pubs/nightclubs</a:t>
            </a:r>
          </a:p>
          <a:p>
            <a:r>
              <a:rPr lang="en-US" dirty="0"/>
              <a:t>Outposts of a group should equidistant from the bars/pubs/nightclubs of that group for efficient deployment of backup force as well as patrolling</a:t>
            </a:r>
          </a:p>
          <a:p>
            <a:r>
              <a:rPr lang="en-US" dirty="0"/>
              <a:t>The location of the Outposts must be dynamic based on closing or opening of bars/pubs/nightclubs to increase the efficiency of patrolling and to decrease the usage of resources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23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AC6A-11A8-4C51-A374-6765C294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98984-7686-4987-986D-184DD16B8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York data : Boroughs, neighborhoods, latitude and longitude  - </a:t>
            </a:r>
            <a:r>
              <a:rPr lang="en-US" u="sng" dirty="0">
                <a:hlinkClick r:id="rId2"/>
              </a:rPr>
              <a:t>https://cocl.us/new_york_dataset</a:t>
            </a:r>
            <a:endParaRPr lang="en-US" u="sng" dirty="0"/>
          </a:p>
          <a:p>
            <a:r>
              <a:rPr lang="en-US" dirty="0"/>
              <a:t>Pub/bar/nightclub data – Foursquare API </a:t>
            </a:r>
          </a:p>
          <a:p>
            <a:r>
              <a:rPr lang="en-US" dirty="0"/>
              <a:t>Normalize the Foursquare API data, drop the bad records (records with NULL value for Latitude, Longitude, Name attributes) , drop the duplicates for the combination of Latitude, Longitude, Name attributes</a:t>
            </a:r>
          </a:p>
          <a:p>
            <a:r>
              <a:rPr lang="en-US" dirty="0"/>
              <a:t>Foursquare API – 647 records pulled , After data cleansing – 564 records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138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B258-9155-4AC4-9DAE-00DADBE4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4A9D-A4D8-4D00-B533-74C8B507D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– Euclidean distance based, non equal sized cluster</a:t>
            </a:r>
          </a:p>
          <a:p>
            <a:r>
              <a:rPr lang="en-US" dirty="0" err="1"/>
              <a:t>KMeans</a:t>
            </a:r>
            <a:r>
              <a:rPr lang="en-US" dirty="0"/>
              <a:t> algorithm</a:t>
            </a:r>
          </a:p>
          <a:p>
            <a:r>
              <a:rPr lang="en-US" dirty="0"/>
              <a:t>Centroid of clusters as the Outpost location </a:t>
            </a:r>
          </a:p>
          <a:p>
            <a:r>
              <a:rPr lang="en-US" dirty="0"/>
              <a:t>Number of Outpost planned = 25 (randomly chosen number)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576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CF7B-C456-4776-901B-FF19309E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/>
              <a:t>result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6E808F-91CE-4B25-A669-376D44549A5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1" y="1853754"/>
            <a:ext cx="6715124" cy="4199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88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4AD46-6C21-4DE2-BABF-DCDC1A68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/>
              <a:t>Result contd 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623DAD-C844-4098-820A-B968AE588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records with the </a:t>
            </a:r>
            <a:r>
              <a:rPr lang="en-US" dirty="0" err="1"/>
              <a:t>NaN</a:t>
            </a:r>
            <a:r>
              <a:rPr lang="en-US" dirty="0"/>
              <a:t> values for </a:t>
            </a:r>
            <a:r>
              <a:rPr lang="en-US" dirty="0" err="1"/>
              <a:t>Name_x</a:t>
            </a:r>
            <a:r>
              <a:rPr lang="en-US" dirty="0"/>
              <a:t>, </a:t>
            </a:r>
            <a:r>
              <a:rPr lang="en-US" dirty="0" err="1"/>
              <a:t>Name_y</a:t>
            </a:r>
            <a:r>
              <a:rPr lang="en-US" dirty="0"/>
              <a:t>, </a:t>
            </a:r>
            <a:r>
              <a:rPr lang="en-US" dirty="0" err="1"/>
              <a:t>Latitude_y</a:t>
            </a:r>
            <a:r>
              <a:rPr lang="en-US" dirty="0"/>
              <a:t> and </a:t>
            </a:r>
            <a:r>
              <a:rPr lang="en-US" dirty="0" err="1"/>
              <a:t>Latitude_y</a:t>
            </a:r>
            <a:r>
              <a:rPr lang="en-US" dirty="0"/>
              <a:t> corresponds to the Outpost location, while all the other records corresponds to bars/pubs/nightclubs which are under that Outpost</a:t>
            </a:r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508C55F-5A9B-42FB-95A5-A54C2E84DB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97555" y="3175635"/>
            <a:ext cx="6484620" cy="287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99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37E8-B629-448C-BF8E-7693418A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FD1E7-7AB0-4C22-B91D-B08F32A78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Unequal cluster size – NYPD needs to allocate enough police cars to Outposts depending on the number of bars/pubs under each Outpost</a:t>
            </a:r>
          </a:p>
          <a:p>
            <a:r>
              <a:rPr lang="en-US" dirty="0"/>
              <a:t>This method can help NYPD patrol New York bars/pubs/nightclubs effectively, efficiently  and continuously. </a:t>
            </a:r>
          </a:p>
          <a:p>
            <a:r>
              <a:rPr lang="en-US" dirty="0"/>
              <a:t>Each bar/pub – equidistant from cluster Outpost – efficient deployment of backup force and patrolling</a:t>
            </a:r>
          </a:p>
          <a:p>
            <a:r>
              <a:rPr lang="en-US" dirty="0"/>
              <a:t>Better safeguarding of </a:t>
            </a:r>
            <a:r>
              <a:rPr lang="en-US"/>
              <a:t>New York city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7957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</TotalTime>
  <Words>398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Safeguarding drunk new York city</vt:lpstr>
      <vt:lpstr>Introduction</vt:lpstr>
      <vt:lpstr>problem</vt:lpstr>
      <vt:lpstr>Data acquisition and cleansing</vt:lpstr>
      <vt:lpstr>Data analysis methodology</vt:lpstr>
      <vt:lpstr>result</vt:lpstr>
      <vt:lpstr>Result contd </vt:lpstr>
      <vt:lpstr>Discussion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Safeguarding drunk new York city</dc:title>
  <dc:creator>Merrymel George</dc:creator>
  <cp:lastModifiedBy>Merrymel George</cp:lastModifiedBy>
  <cp:revision>3</cp:revision>
  <dcterms:created xsi:type="dcterms:W3CDTF">2019-03-30T22:46:09Z</dcterms:created>
  <dcterms:modified xsi:type="dcterms:W3CDTF">2019-03-30T23:10:08Z</dcterms:modified>
</cp:coreProperties>
</file>