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9" r:id="rId3"/>
    <p:sldId id="288" r:id="rId4"/>
    <p:sldId id="289" r:id="rId5"/>
    <p:sldId id="291" r:id="rId6"/>
    <p:sldId id="290" r:id="rId7"/>
    <p:sldId id="258" r:id="rId8"/>
    <p:sldId id="287" r:id="rId9"/>
    <p:sldId id="260" r:id="rId10"/>
    <p:sldId id="261" r:id="rId11"/>
    <p:sldId id="262" r:id="rId12"/>
    <p:sldId id="282" r:id="rId13"/>
    <p:sldId id="283" r:id="rId14"/>
    <p:sldId id="263" r:id="rId15"/>
    <p:sldId id="285" r:id="rId16"/>
    <p:sldId id="286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94660"/>
  </p:normalViewPr>
  <p:slideViewPr>
    <p:cSldViewPr snapToGrid="0">
      <p:cViewPr varScale="1">
        <p:scale>
          <a:sx n="46" d="100"/>
          <a:sy n="46" d="100"/>
        </p:scale>
        <p:origin x="53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083EDF-A880-4262-A430-49A2E88CA5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0CF643CC-0B33-4E5F-A18A-9EFC049B6487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PH" sz="3600" dirty="0"/>
            <a:t>Computational Drug Design</a:t>
          </a:r>
        </a:p>
      </dgm:t>
    </dgm:pt>
    <dgm:pt modelId="{99A35A1C-D97E-4A58-8548-15DBD895A6E4}" type="parTrans" cxnId="{2123D771-898F-4A3E-AC36-E1FAC6E3AD5C}">
      <dgm:prSet/>
      <dgm:spPr/>
      <dgm:t>
        <a:bodyPr/>
        <a:lstStyle/>
        <a:p>
          <a:endParaRPr lang="en-PH"/>
        </a:p>
      </dgm:t>
    </dgm:pt>
    <dgm:pt modelId="{35E7B23C-E230-4EEF-9753-D365574A73F6}" type="sibTrans" cxnId="{2123D771-898F-4A3E-AC36-E1FAC6E3AD5C}">
      <dgm:prSet/>
      <dgm:spPr/>
      <dgm:t>
        <a:bodyPr/>
        <a:lstStyle/>
        <a:p>
          <a:endParaRPr lang="en-PH"/>
        </a:p>
      </dgm:t>
    </dgm:pt>
    <dgm:pt modelId="{A25E27B8-F337-48D1-8A2B-7E0692A21140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PH" sz="2800" dirty="0"/>
            <a:t>Ligand-based drug design</a:t>
          </a:r>
        </a:p>
      </dgm:t>
    </dgm:pt>
    <dgm:pt modelId="{8C7F225B-2D3D-4CCD-97E1-6D808D91D037}" type="parTrans" cxnId="{E4C82F2D-C69A-4A7C-A5AA-AA28AF2B4CFD}">
      <dgm:prSet/>
      <dgm:spPr/>
      <dgm:t>
        <a:bodyPr/>
        <a:lstStyle/>
        <a:p>
          <a:endParaRPr lang="en-PH"/>
        </a:p>
      </dgm:t>
    </dgm:pt>
    <dgm:pt modelId="{3B4E1105-D459-4690-AA17-8096118E3F63}" type="sibTrans" cxnId="{E4C82F2D-C69A-4A7C-A5AA-AA28AF2B4CFD}">
      <dgm:prSet/>
      <dgm:spPr/>
      <dgm:t>
        <a:bodyPr/>
        <a:lstStyle/>
        <a:p>
          <a:endParaRPr lang="en-PH"/>
        </a:p>
      </dgm:t>
    </dgm:pt>
    <dgm:pt modelId="{CC6A2F42-3EA8-4C3D-B5AA-F62625E34040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PH" sz="2800" dirty="0"/>
            <a:t>Structure-based drug design</a:t>
          </a:r>
        </a:p>
      </dgm:t>
    </dgm:pt>
    <dgm:pt modelId="{963B680B-15D1-4A28-9CB5-2F588C2F4D20}" type="parTrans" cxnId="{AB44CF88-8D7A-413A-A613-9D5EB14ECC04}">
      <dgm:prSet/>
      <dgm:spPr/>
      <dgm:t>
        <a:bodyPr/>
        <a:lstStyle/>
        <a:p>
          <a:endParaRPr lang="en-PH"/>
        </a:p>
      </dgm:t>
    </dgm:pt>
    <dgm:pt modelId="{412ADF10-4F14-48BC-AD64-0F24CB208E3A}" type="sibTrans" cxnId="{AB44CF88-8D7A-413A-A613-9D5EB14ECC04}">
      <dgm:prSet/>
      <dgm:spPr/>
      <dgm:t>
        <a:bodyPr/>
        <a:lstStyle/>
        <a:p>
          <a:endParaRPr lang="en-PH"/>
        </a:p>
      </dgm:t>
    </dgm:pt>
    <dgm:pt modelId="{A469694E-8C52-41C8-A0F1-952325F0361D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PH" sz="2000" dirty="0"/>
            <a:t>Quantitative structure-activity relationship (QSAR)</a:t>
          </a:r>
        </a:p>
        <a:p>
          <a:r>
            <a:rPr lang="en-PH" sz="2000" dirty="0"/>
            <a:t>(e.g., 3D-QSAR.com, </a:t>
          </a:r>
        </a:p>
        <a:p>
          <a:r>
            <a:rPr lang="en-PH" sz="2000" dirty="0">
              <a:solidFill>
                <a:srgbClr val="FF0000"/>
              </a:solidFill>
            </a:rPr>
            <a:t>ML-based</a:t>
          </a:r>
          <a:r>
            <a:rPr lang="en-PH" sz="2000" dirty="0"/>
            <a:t>)</a:t>
          </a:r>
        </a:p>
      </dgm:t>
    </dgm:pt>
    <dgm:pt modelId="{365506F3-A4C0-47FB-815A-5A401E7CD521}" type="parTrans" cxnId="{59EF1C70-41AE-4F85-9C30-161829015398}">
      <dgm:prSet/>
      <dgm:spPr/>
      <dgm:t>
        <a:bodyPr/>
        <a:lstStyle/>
        <a:p>
          <a:endParaRPr lang="en-PH"/>
        </a:p>
      </dgm:t>
    </dgm:pt>
    <dgm:pt modelId="{C30D724B-9131-4DA7-AECA-922A9FA62A34}" type="sibTrans" cxnId="{59EF1C70-41AE-4F85-9C30-161829015398}">
      <dgm:prSet/>
      <dgm:spPr/>
      <dgm:t>
        <a:bodyPr/>
        <a:lstStyle/>
        <a:p>
          <a:endParaRPr lang="en-PH"/>
        </a:p>
      </dgm:t>
    </dgm:pt>
    <dgm:pt modelId="{1B7E90F4-8D62-4A6A-B1EF-2DD072A97740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PH" sz="2000" dirty="0"/>
            <a:t>Pharmacophore modeling</a:t>
          </a:r>
        </a:p>
        <a:p>
          <a:r>
            <a:rPr lang="en-PH" sz="2000" dirty="0"/>
            <a:t>(e.g., </a:t>
          </a:r>
          <a:r>
            <a:rPr lang="en-PH" sz="2000" dirty="0" err="1"/>
            <a:t>PharmMapper</a:t>
          </a:r>
          <a:r>
            <a:rPr lang="en-PH" sz="2000" dirty="0"/>
            <a:t>)</a:t>
          </a:r>
        </a:p>
      </dgm:t>
    </dgm:pt>
    <dgm:pt modelId="{B44AC41C-6B22-4CD7-96C3-4BFDF66E88E9}" type="parTrans" cxnId="{6C48DA17-866E-4321-B760-5D0B66F0EBF0}">
      <dgm:prSet/>
      <dgm:spPr/>
      <dgm:t>
        <a:bodyPr/>
        <a:lstStyle/>
        <a:p>
          <a:endParaRPr lang="en-PH"/>
        </a:p>
      </dgm:t>
    </dgm:pt>
    <dgm:pt modelId="{1B22DED2-6807-4800-934B-6F4834659B22}" type="sibTrans" cxnId="{6C48DA17-866E-4321-B760-5D0B66F0EBF0}">
      <dgm:prSet/>
      <dgm:spPr/>
      <dgm:t>
        <a:bodyPr/>
        <a:lstStyle/>
        <a:p>
          <a:endParaRPr lang="en-PH"/>
        </a:p>
      </dgm:t>
    </dgm:pt>
    <dgm:pt modelId="{85BE28C6-09E8-4095-9625-5BE32739562C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PH" sz="2000" dirty="0"/>
            <a:t>Molecular docking </a:t>
          </a:r>
        </a:p>
        <a:p>
          <a:r>
            <a:rPr lang="en-PH" sz="2000" dirty="0"/>
            <a:t>(e.g., </a:t>
          </a:r>
          <a:r>
            <a:rPr lang="en-PH" sz="2000" dirty="0" err="1">
              <a:solidFill>
                <a:srgbClr val="FF0000"/>
              </a:solidFill>
            </a:rPr>
            <a:t>AutoDock</a:t>
          </a:r>
          <a:r>
            <a:rPr lang="en-PH" sz="2000" dirty="0">
              <a:solidFill>
                <a:srgbClr val="FF0000"/>
              </a:solidFill>
            </a:rPr>
            <a:t> Vina</a:t>
          </a:r>
          <a:r>
            <a:rPr lang="en-PH" sz="2000" dirty="0"/>
            <a:t>)</a:t>
          </a:r>
        </a:p>
      </dgm:t>
    </dgm:pt>
    <dgm:pt modelId="{487455D1-FAC8-4935-ADD3-99BC6E48DDF5}" type="parTrans" cxnId="{75F7562D-A5D8-419B-8126-2C825F65B115}">
      <dgm:prSet/>
      <dgm:spPr/>
      <dgm:t>
        <a:bodyPr/>
        <a:lstStyle/>
        <a:p>
          <a:endParaRPr lang="en-PH"/>
        </a:p>
      </dgm:t>
    </dgm:pt>
    <dgm:pt modelId="{1515C184-8DC5-41C6-A95F-859E031C1E87}" type="sibTrans" cxnId="{75F7562D-A5D8-419B-8126-2C825F65B115}">
      <dgm:prSet/>
      <dgm:spPr/>
      <dgm:t>
        <a:bodyPr/>
        <a:lstStyle/>
        <a:p>
          <a:endParaRPr lang="en-PH"/>
        </a:p>
      </dgm:t>
    </dgm:pt>
    <dgm:pt modelId="{F23253D2-38F8-4244-BD82-A89E348D1423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PH" sz="2000" dirty="0"/>
            <a:t>Homology modeling </a:t>
          </a:r>
        </a:p>
        <a:p>
          <a:r>
            <a:rPr lang="en-PH" sz="2000" dirty="0"/>
            <a:t>(e.g. Swiss-Model, I-</a:t>
          </a:r>
          <a:r>
            <a:rPr lang="en-PH" sz="2000" dirty="0" err="1"/>
            <a:t>Tasser</a:t>
          </a:r>
          <a:r>
            <a:rPr lang="en-PH" sz="2000" dirty="0"/>
            <a:t>)</a:t>
          </a:r>
        </a:p>
      </dgm:t>
    </dgm:pt>
    <dgm:pt modelId="{A2A0BA2A-027E-4DB6-8DD5-8CC8F6AD5C41}" type="parTrans" cxnId="{478D39A9-AA0D-4B3D-96F4-F541E88E232A}">
      <dgm:prSet/>
      <dgm:spPr/>
      <dgm:t>
        <a:bodyPr/>
        <a:lstStyle/>
        <a:p>
          <a:endParaRPr lang="en-PH"/>
        </a:p>
      </dgm:t>
    </dgm:pt>
    <dgm:pt modelId="{E733ED04-0191-4799-8AE1-6CE9897FF1E9}" type="sibTrans" cxnId="{478D39A9-AA0D-4B3D-96F4-F541E88E232A}">
      <dgm:prSet/>
      <dgm:spPr/>
      <dgm:t>
        <a:bodyPr/>
        <a:lstStyle/>
        <a:p>
          <a:endParaRPr lang="en-PH"/>
        </a:p>
      </dgm:t>
    </dgm:pt>
    <dgm:pt modelId="{C547CE25-0757-42EC-AF1E-354FBFF3EBC6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PH" sz="2000" dirty="0"/>
            <a:t>Molecular dynamics simulation (e.g. </a:t>
          </a:r>
          <a:r>
            <a:rPr lang="en-PH" sz="2000" dirty="0">
              <a:solidFill>
                <a:srgbClr val="FF0000"/>
              </a:solidFill>
            </a:rPr>
            <a:t>AMBER, </a:t>
          </a:r>
          <a:r>
            <a:rPr lang="en-PH" sz="2000" dirty="0" err="1">
              <a:solidFill>
                <a:srgbClr val="FF0000"/>
              </a:solidFill>
            </a:rPr>
            <a:t>OpenMM</a:t>
          </a:r>
          <a:r>
            <a:rPr lang="en-PH" sz="2000" dirty="0"/>
            <a:t>)</a:t>
          </a:r>
        </a:p>
      </dgm:t>
    </dgm:pt>
    <dgm:pt modelId="{D2242F9F-2452-4558-AE73-A5A320893C7D}" type="parTrans" cxnId="{C890F4C3-7082-4F09-9707-0B4CF0DEC5E2}">
      <dgm:prSet/>
      <dgm:spPr/>
      <dgm:t>
        <a:bodyPr/>
        <a:lstStyle/>
        <a:p>
          <a:endParaRPr lang="en-PH"/>
        </a:p>
      </dgm:t>
    </dgm:pt>
    <dgm:pt modelId="{7574D499-E0F3-4696-B665-C177113A4905}" type="sibTrans" cxnId="{C890F4C3-7082-4F09-9707-0B4CF0DEC5E2}">
      <dgm:prSet/>
      <dgm:spPr/>
      <dgm:t>
        <a:bodyPr/>
        <a:lstStyle/>
        <a:p>
          <a:endParaRPr lang="en-PH"/>
        </a:p>
      </dgm:t>
    </dgm:pt>
    <dgm:pt modelId="{35718C3E-B352-4ACD-AAE3-FA4EE7C5E724}" type="pres">
      <dgm:prSet presAssocID="{56083EDF-A880-4262-A430-49A2E88CA5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0C6BAF-2005-422E-BF4B-C83C8B672CA4}" type="pres">
      <dgm:prSet presAssocID="{0CF643CC-0B33-4E5F-A18A-9EFC049B6487}" presName="hierRoot1" presStyleCnt="0">
        <dgm:presLayoutVars>
          <dgm:hierBranch val="init"/>
        </dgm:presLayoutVars>
      </dgm:prSet>
      <dgm:spPr/>
    </dgm:pt>
    <dgm:pt modelId="{ED05CF49-42A7-45C2-92F8-EEE97F3B53E0}" type="pres">
      <dgm:prSet presAssocID="{0CF643CC-0B33-4E5F-A18A-9EFC049B6487}" presName="rootComposite1" presStyleCnt="0"/>
      <dgm:spPr/>
    </dgm:pt>
    <dgm:pt modelId="{63EFE2A7-6633-46F6-B357-ACB77D0C8077}" type="pres">
      <dgm:prSet presAssocID="{0CF643CC-0B33-4E5F-A18A-9EFC049B6487}" presName="rootText1" presStyleLbl="node0" presStyleIdx="0" presStyleCnt="1" custScaleX="356320">
        <dgm:presLayoutVars>
          <dgm:chPref val="3"/>
        </dgm:presLayoutVars>
      </dgm:prSet>
      <dgm:spPr/>
    </dgm:pt>
    <dgm:pt modelId="{F54EBFC2-F24F-4017-94F4-32542BD4D87D}" type="pres">
      <dgm:prSet presAssocID="{0CF643CC-0B33-4E5F-A18A-9EFC049B6487}" presName="rootConnector1" presStyleLbl="node1" presStyleIdx="0" presStyleCnt="0"/>
      <dgm:spPr/>
    </dgm:pt>
    <dgm:pt modelId="{88F3197A-05B0-402E-8DA9-581FEAD1D7B9}" type="pres">
      <dgm:prSet presAssocID="{0CF643CC-0B33-4E5F-A18A-9EFC049B6487}" presName="hierChild2" presStyleCnt="0"/>
      <dgm:spPr/>
    </dgm:pt>
    <dgm:pt modelId="{91D3D168-7670-44A1-9AD8-415FCF726870}" type="pres">
      <dgm:prSet presAssocID="{8C7F225B-2D3D-4CCD-97E1-6D808D91D037}" presName="Name37" presStyleLbl="parChTrans1D2" presStyleIdx="0" presStyleCnt="2"/>
      <dgm:spPr/>
    </dgm:pt>
    <dgm:pt modelId="{99CFAD08-A2EE-4630-A80E-D0487302A843}" type="pres">
      <dgm:prSet presAssocID="{A25E27B8-F337-48D1-8A2B-7E0692A21140}" presName="hierRoot2" presStyleCnt="0">
        <dgm:presLayoutVars>
          <dgm:hierBranch val="init"/>
        </dgm:presLayoutVars>
      </dgm:prSet>
      <dgm:spPr/>
    </dgm:pt>
    <dgm:pt modelId="{F323D472-DC78-473C-A592-A02E85B7E1B1}" type="pres">
      <dgm:prSet presAssocID="{A25E27B8-F337-48D1-8A2B-7E0692A21140}" presName="rootComposite" presStyleCnt="0"/>
      <dgm:spPr/>
    </dgm:pt>
    <dgm:pt modelId="{1257EF59-FE45-4DB2-AEED-CEA66C577009}" type="pres">
      <dgm:prSet presAssocID="{A25E27B8-F337-48D1-8A2B-7E0692A21140}" presName="rootText" presStyleLbl="node2" presStyleIdx="0" presStyleCnt="2" custScaleX="251144">
        <dgm:presLayoutVars>
          <dgm:chPref val="3"/>
        </dgm:presLayoutVars>
      </dgm:prSet>
      <dgm:spPr/>
    </dgm:pt>
    <dgm:pt modelId="{6769AC5A-F14F-4BAA-A377-9AF7883DA445}" type="pres">
      <dgm:prSet presAssocID="{A25E27B8-F337-48D1-8A2B-7E0692A21140}" presName="rootConnector" presStyleLbl="node2" presStyleIdx="0" presStyleCnt="2"/>
      <dgm:spPr/>
    </dgm:pt>
    <dgm:pt modelId="{28858B9A-830A-41C7-910E-C274BAE83575}" type="pres">
      <dgm:prSet presAssocID="{A25E27B8-F337-48D1-8A2B-7E0692A21140}" presName="hierChild4" presStyleCnt="0"/>
      <dgm:spPr/>
    </dgm:pt>
    <dgm:pt modelId="{9045B403-898E-4AFC-AAB2-DDFD7C95EC2A}" type="pres">
      <dgm:prSet presAssocID="{365506F3-A4C0-47FB-815A-5A401E7CD521}" presName="Name37" presStyleLbl="parChTrans1D3" presStyleIdx="0" presStyleCnt="5"/>
      <dgm:spPr/>
    </dgm:pt>
    <dgm:pt modelId="{2620B1BF-8C05-4C4C-82CE-FB22B4E94D83}" type="pres">
      <dgm:prSet presAssocID="{A469694E-8C52-41C8-A0F1-952325F0361D}" presName="hierRoot2" presStyleCnt="0">
        <dgm:presLayoutVars>
          <dgm:hierBranch val="init"/>
        </dgm:presLayoutVars>
      </dgm:prSet>
      <dgm:spPr/>
    </dgm:pt>
    <dgm:pt modelId="{E6BD13E6-FF61-4911-9B3A-CCCA1553D5B3}" type="pres">
      <dgm:prSet presAssocID="{A469694E-8C52-41C8-A0F1-952325F0361D}" presName="rootComposite" presStyleCnt="0"/>
      <dgm:spPr/>
    </dgm:pt>
    <dgm:pt modelId="{1CA1EAAB-9AB4-4C82-B4A3-5FD457C4FF5E}" type="pres">
      <dgm:prSet presAssocID="{A469694E-8C52-41C8-A0F1-952325F0361D}" presName="rootText" presStyleLbl="node3" presStyleIdx="0" presStyleCnt="5" custScaleX="187674" custScaleY="163086">
        <dgm:presLayoutVars>
          <dgm:chPref val="3"/>
        </dgm:presLayoutVars>
      </dgm:prSet>
      <dgm:spPr/>
    </dgm:pt>
    <dgm:pt modelId="{0DD26073-8C6E-4539-9E53-C2828F98033D}" type="pres">
      <dgm:prSet presAssocID="{A469694E-8C52-41C8-A0F1-952325F0361D}" presName="rootConnector" presStyleLbl="node3" presStyleIdx="0" presStyleCnt="5"/>
      <dgm:spPr/>
    </dgm:pt>
    <dgm:pt modelId="{6DF57EFA-E884-4E43-8581-61AAF6EE8371}" type="pres">
      <dgm:prSet presAssocID="{A469694E-8C52-41C8-A0F1-952325F0361D}" presName="hierChild4" presStyleCnt="0"/>
      <dgm:spPr/>
    </dgm:pt>
    <dgm:pt modelId="{BB221645-F5F5-48A8-94C4-DC6B1D283BA5}" type="pres">
      <dgm:prSet presAssocID="{A469694E-8C52-41C8-A0F1-952325F0361D}" presName="hierChild5" presStyleCnt="0"/>
      <dgm:spPr/>
    </dgm:pt>
    <dgm:pt modelId="{6DDFF11D-37ED-46BE-8A58-87DD8554461C}" type="pres">
      <dgm:prSet presAssocID="{B44AC41C-6B22-4CD7-96C3-4BFDF66E88E9}" presName="Name37" presStyleLbl="parChTrans1D3" presStyleIdx="1" presStyleCnt="5"/>
      <dgm:spPr/>
    </dgm:pt>
    <dgm:pt modelId="{0951494A-5FB5-4105-9F9B-A566E288AD6C}" type="pres">
      <dgm:prSet presAssocID="{1B7E90F4-8D62-4A6A-B1EF-2DD072A97740}" presName="hierRoot2" presStyleCnt="0">
        <dgm:presLayoutVars>
          <dgm:hierBranch val="init"/>
        </dgm:presLayoutVars>
      </dgm:prSet>
      <dgm:spPr/>
    </dgm:pt>
    <dgm:pt modelId="{91DB88A1-B6F6-4E3A-A292-86A76E52F520}" type="pres">
      <dgm:prSet presAssocID="{1B7E90F4-8D62-4A6A-B1EF-2DD072A97740}" presName="rootComposite" presStyleCnt="0"/>
      <dgm:spPr/>
    </dgm:pt>
    <dgm:pt modelId="{63811631-E382-4C6C-839F-3D929E5ED0BE}" type="pres">
      <dgm:prSet presAssocID="{1B7E90F4-8D62-4A6A-B1EF-2DD072A97740}" presName="rootText" presStyleLbl="node3" presStyleIdx="1" presStyleCnt="5" custScaleX="187620">
        <dgm:presLayoutVars>
          <dgm:chPref val="3"/>
        </dgm:presLayoutVars>
      </dgm:prSet>
      <dgm:spPr/>
    </dgm:pt>
    <dgm:pt modelId="{12CF3FAD-C021-42EC-9AA7-5C2EF2B88640}" type="pres">
      <dgm:prSet presAssocID="{1B7E90F4-8D62-4A6A-B1EF-2DD072A97740}" presName="rootConnector" presStyleLbl="node3" presStyleIdx="1" presStyleCnt="5"/>
      <dgm:spPr/>
    </dgm:pt>
    <dgm:pt modelId="{361245B6-F262-4FF8-A502-5AD4D475B8A3}" type="pres">
      <dgm:prSet presAssocID="{1B7E90F4-8D62-4A6A-B1EF-2DD072A97740}" presName="hierChild4" presStyleCnt="0"/>
      <dgm:spPr/>
    </dgm:pt>
    <dgm:pt modelId="{D49D0F1B-7730-4665-A120-72EF421E56F5}" type="pres">
      <dgm:prSet presAssocID="{1B7E90F4-8D62-4A6A-B1EF-2DD072A97740}" presName="hierChild5" presStyleCnt="0"/>
      <dgm:spPr/>
    </dgm:pt>
    <dgm:pt modelId="{71C820B1-CEAB-4E38-9FEB-DEAB40301EB1}" type="pres">
      <dgm:prSet presAssocID="{A25E27B8-F337-48D1-8A2B-7E0692A21140}" presName="hierChild5" presStyleCnt="0"/>
      <dgm:spPr/>
    </dgm:pt>
    <dgm:pt modelId="{8E6C37A5-E3AF-4120-93C1-34460540EDFC}" type="pres">
      <dgm:prSet presAssocID="{963B680B-15D1-4A28-9CB5-2F588C2F4D20}" presName="Name37" presStyleLbl="parChTrans1D2" presStyleIdx="1" presStyleCnt="2"/>
      <dgm:spPr/>
    </dgm:pt>
    <dgm:pt modelId="{2E8F49E5-705C-47BA-85DA-8DCD99DC6B72}" type="pres">
      <dgm:prSet presAssocID="{CC6A2F42-3EA8-4C3D-B5AA-F62625E34040}" presName="hierRoot2" presStyleCnt="0">
        <dgm:presLayoutVars>
          <dgm:hierBranch val="init"/>
        </dgm:presLayoutVars>
      </dgm:prSet>
      <dgm:spPr/>
    </dgm:pt>
    <dgm:pt modelId="{3FF13120-9385-41EB-85CA-D3FD804B6D44}" type="pres">
      <dgm:prSet presAssocID="{CC6A2F42-3EA8-4C3D-B5AA-F62625E34040}" presName="rootComposite" presStyleCnt="0"/>
      <dgm:spPr/>
    </dgm:pt>
    <dgm:pt modelId="{05C500F6-F3B3-48D3-A3C0-7DA046244EEB}" type="pres">
      <dgm:prSet presAssocID="{CC6A2F42-3EA8-4C3D-B5AA-F62625E34040}" presName="rootText" presStyleLbl="node2" presStyleIdx="1" presStyleCnt="2" custScaleX="272266">
        <dgm:presLayoutVars>
          <dgm:chPref val="3"/>
        </dgm:presLayoutVars>
      </dgm:prSet>
      <dgm:spPr/>
    </dgm:pt>
    <dgm:pt modelId="{C692E7C1-9347-4074-A670-5C57134B55DC}" type="pres">
      <dgm:prSet presAssocID="{CC6A2F42-3EA8-4C3D-B5AA-F62625E34040}" presName="rootConnector" presStyleLbl="node2" presStyleIdx="1" presStyleCnt="2"/>
      <dgm:spPr/>
    </dgm:pt>
    <dgm:pt modelId="{5499CD93-1BEC-497B-AE2A-EC15E58478F6}" type="pres">
      <dgm:prSet presAssocID="{CC6A2F42-3EA8-4C3D-B5AA-F62625E34040}" presName="hierChild4" presStyleCnt="0"/>
      <dgm:spPr/>
    </dgm:pt>
    <dgm:pt modelId="{164ED33E-1BEC-480E-8FE7-6F0E969A4800}" type="pres">
      <dgm:prSet presAssocID="{487455D1-FAC8-4935-ADD3-99BC6E48DDF5}" presName="Name37" presStyleLbl="parChTrans1D3" presStyleIdx="2" presStyleCnt="5"/>
      <dgm:spPr/>
    </dgm:pt>
    <dgm:pt modelId="{372A2D37-E3CA-4B11-881E-F89B0CECA251}" type="pres">
      <dgm:prSet presAssocID="{85BE28C6-09E8-4095-9625-5BE32739562C}" presName="hierRoot2" presStyleCnt="0">
        <dgm:presLayoutVars>
          <dgm:hierBranch val="init"/>
        </dgm:presLayoutVars>
      </dgm:prSet>
      <dgm:spPr/>
    </dgm:pt>
    <dgm:pt modelId="{29FF1840-EB52-401E-885A-1578C7DFCE82}" type="pres">
      <dgm:prSet presAssocID="{85BE28C6-09E8-4095-9625-5BE32739562C}" presName="rootComposite" presStyleCnt="0"/>
      <dgm:spPr/>
    </dgm:pt>
    <dgm:pt modelId="{8836D014-8AE8-4BEC-AF16-7A3594047AF7}" type="pres">
      <dgm:prSet presAssocID="{85BE28C6-09E8-4095-9625-5BE32739562C}" presName="rootText" presStyleLbl="node3" presStyleIdx="2" presStyleCnt="5" custScaleX="204199">
        <dgm:presLayoutVars>
          <dgm:chPref val="3"/>
        </dgm:presLayoutVars>
      </dgm:prSet>
      <dgm:spPr/>
    </dgm:pt>
    <dgm:pt modelId="{AD2DE8AB-AAC1-4F88-821B-AA4BE0587033}" type="pres">
      <dgm:prSet presAssocID="{85BE28C6-09E8-4095-9625-5BE32739562C}" presName="rootConnector" presStyleLbl="node3" presStyleIdx="2" presStyleCnt="5"/>
      <dgm:spPr/>
    </dgm:pt>
    <dgm:pt modelId="{61B2FE37-188E-4ECD-AE27-5EA13ACE04A8}" type="pres">
      <dgm:prSet presAssocID="{85BE28C6-09E8-4095-9625-5BE32739562C}" presName="hierChild4" presStyleCnt="0"/>
      <dgm:spPr/>
    </dgm:pt>
    <dgm:pt modelId="{ED3FA9F3-41D2-4831-A9F2-743070056207}" type="pres">
      <dgm:prSet presAssocID="{85BE28C6-09E8-4095-9625-5BE32739562C}" presName="hierChild5" presStyleCnt="0"/>
      <dgm:spPr/>
    </dgm:pt>
    <dgm:pt modelId="{D1CAFC69-AA7D-41B2-8BAB-A803DBAF5764}" type="pres">
      <dgm:prSet presAssocID="{A2A0BA2A-027E-4DB6-8DD5-8CC8F6AD5C41}" presName="Name37" presStyleLbl="parChTrans1D3" presStyleIdx="3" presStyleCnt="5"/>
      <dgm:spPr/>
    </dgm:pt>
    <dgm:pt modelId="{353E0F43-2275-44D3-A50C-2DC1A3C779A5}" type="pres">
      <dgm:prSet presAssocID="{F23253D2-38F8-4244-BD82-A89E348D1423}" presName="hierRoot2" presStyleCnt="0">
        <dgm:presLayoutVars>
          <dgm:hierBranch val="init"/>
        </dgm:presLayoutVars>
      </dgm:prSet>
      <dgm:spPr/>
    </dgm:pt>
    <dgm:pt modelId="{54AEE57F-36AD-48F8-8B74-D6DF343AD910}" type="pres">
      <dgm:prSet presAssocID="{F23253D2-38F8-4244-BD82-A89E348D1423}" presName="rootComposite" presStyleCnt="0"/>
      <dgm:spPr/>
    </dgm:pt>
    <dgm:pt modelId="{1CD0633E-3287-45EF-9EF6-8D2B1C2B7967}" type="pres">
      <dgm:prSet presAssocID="{F23253D2-38F8-4244-BD82-A89E348D1423}" presName="rootText" presStyleLbl="node3" presStyleIdx="3" presStyleCnt="5" custScaleX="203750">
        <dgm:presLayoutVars>
          <dgm:chPref val="3"/>
        </dgm:presLayoutVars>
      </dgm:prSet>
      <dgm:spPr/>
    </dgm:pt>
    <dgm:pt modelId="{DC13448F-D36D-4AF1-8512-5FD5094E9DB4}" type="pres">
      <dgm:prSet presAssocID="{F23253D2-38F8-4244-BD82-A89E348D1423}" presName="rootConnector" presStyleLbl="node3" presStyleIdx="3" presStyleCnt="5"/>
      <dgm:spPr/>
    </dgm:pt>
    <dgm:pt modelId="{307A34E8-016B-4FD2-B1E6-8914646D78F8}" type="pres">
      <dgm:prSet presAssocID="{F23253D2-38F8-4244-BD82-A89E348D1423}" presName="hierChild4" presStyleCnt="0"/>
      <dgm:spPr/>
    </dgm:pt>
    <dgm:pt modelId="{DDB215D9-BAA9-4E11-9F38-9D1D65E76C0F}" type="pres">
      <dgm:prSet presAssocID="{F23253D2-38F8-4244-BD82-A89E348D1423}" presName="hierChild5" presStyleCnt="0"/>
      <dgm:spPr/>
    </dgm:pt>
    <dgm:pt modelId="{B16980C7-BA06-4162-8301-DEA28B0E6496}" type="pres">
      <dgm:prSet presAssocID="{D2242F9F-2452-4558-AE73-A5A320893C7D}" presName="Name37" presStyleLbl="parChTrans1D3" presStyleIdx="4" presStyleCnt="5"/>
      <dgm:spPr/>
    </dgm:pt>
    <dgm:pt modelId="{B4268D59-27C0-484B-AFEF-A366873869EB}" type="pres">
      <dgm:prSet presAssocID="{C547CE25-0757-42EC-AF1E-354FBFF3EBC6}" presName="hierRoot2" presStyleCnt="0">
        <dgm:presLayoutVars>
          <dgm:hierBranch val="init"/>
        </dgm:presLayoutVars>
      </dgm:prSet>
      <dgm:spPr/>
    </dgm:pt>
    <dgm:pt modelId="{1D11872A-3D67-4877-B5D0-1404EC1B346E}" type="pres">
      <dgm:prSet presAssocID="{C547CE25-0757-42EC-AF1E-354FBFF3EBC6}" presName="rootComposite" presStyleCnt="0"/>
      <dgm:spPr/>
    </dgm:pt>
    <dgm:pt modelId="{861667B2-488C-4BC8-BE57-E96D7F5AB0A3}" type="pres">
      <dgm:prSet presAssocID="{C547CE25-0757-42EC-AF1E-354FBFF3EBC6}" presName="rootText" presStyleLbl="node3" presStyleIdx="4" presStyleCnt="5" custScaleX="203750">
        <dgm:presLayoutVars>
          <dgm:chPref val="3"/>
        </dgm:presLayoutVars>
      </dgm:prSet>
      <dgm:spPr/>
    </dgm:pt>
    <dgm:pt modelId="{0E51C995-8C3C-4A5A-9A21-04C048F38F1E}" type="pres">
      <dgm:prSet presAssocID="{C547CE25-0757-42EC-AF1E-354FBFF3EBC6}" presName="rootConnector" presStyleLbl="node3" presStyleIdx="4" presStyleCnt="5"/>
      <dgm:spPr/>
    </dgm:pt>
    <dgm:pt modelId="{07AC8980-815F-49CA-A303-95CEFDD35A03}" type="pres">
      <dgm:prSet presAssocID="{C547CE25-0757-42EC-AF1E-354FBFF3EBC6}" presName="hierChild4" presStyleCnt="0"/>
      <dgm:spPr/>
    </dgm:pt>
    <dgm:pt modelId="{5CC1D12B-2D79-424A-98B5-8203B079BD1B}" type="pres">
      <dgm:prSet presAssocID="{C547CE25-0757-42EC-AF1E-354FBFF3EBC6}" presName="hierChild5" presStyleCnt="0"/>
      <dgm:spPr/>
    </dgm:pt>
    <dgm:pt modelId="{2A5BB25D-29C4-4A28-A877-21881C0EC96D}" type="pres">
      <dgm:prSet presAssocID="{CC6A2F42-3EA8-4C3D-B5AA-F62625E34040}" presName="hierChild5" presStyleCnt="0"/>
      <dgm:spPr/>
    </dgm:pt>
    <dgm:pt modelId="{64812E2F-7A72-4C2B-AEF1-7E3FF4332D32}" type="pres">
      <dgm:prSet presAssocID="{0CF643CC-0B33-4E5F-A18A-9EFC049B6487}" presName="hierChild3" presStyleCnt="0"/>
      <dgm:spPr/>
    </dgm:pt>
  </dgm:ptLst>
  <dgm:cxnLst>
    <dgm:cxn modelId="{3DC36601-EF5F-41A8-B764-6641074EA0E3}" type="presOf" srcId="{B44AC41C-6B22-4CD7-96C3-4BFDF66E88E9}" destId="{6DDFF11D-37ED-46BE-8A58-87DD8554461C}" srcOrd="0" destOrd="0" presId="urn:microsoft.com/office/officeart/2005/8/layout/orgChart1"/>
    <dgm:cxn modelId="{484BE001-4FBB-4A1C-8781-BAE01297645E}" type="presOf" srcId="{1B7E90F4-8D62-4A6A-B1EF-2DD072A97740}" destId="{12CF3FAD-C021-42EC-9AA7-5C2EF2B88640}" srcOrd="1" destOrd="0" presId="urn:microsoft.com/office/officeart/2005/8/layout/orgChart1"/>
    <dgm:cxn modelId="{D510B802-FC86-428D-9031-BD400FDCD7D3}" type="presOf" srcId="{A25E27B8-F337-48D1-8A2B-7E0692A21140}" destId="{1257EF59-FE45-4DB2-AEED-CEA66C577009}" srcOrd="0" destOrd="0" presId="urn:microsoft.com/office/officeart/2005/8/layout/orgChart1"/>
    <dgm:cxn modelId="{32E18007-207C-4EDF-A1DB-D5F872269558}" type="presOf" srcId="{A25E27B8-F337-48D1-8A2B-7E0692A21140}" destId="{6769AC5A-F14F-4BAA-A377-9AF7883DA445}" srcOrd="1" destOrd="0" presId="urn:microsoft.com/office/officeart/2005/8/layout/orgChart1"/>
    <dgm:cxn modelId="{19CB0C14-2623-4A89-8134-1BB81BB5B506}" type="presOf" srcId="{365506F3-A4C0-47FB-815A-5A401E7CD521}" destId="{9045B403-898E-4AFC-AAB2-DDFD7C95EC2A}" srcOrd="0" destOrd="0" presId="urn:microsoft.com/office/officeart/2005/8/layout/orgChart1"/>
    <dgm:cxn modelId="{601C1115-5B82-40C8-9290-4ACFEB85D992}" type="presOf" srcId="{487455D1-FAC8-4935-ADD3-99BC6E48DDF5}" destId="{164ED33E-1BEC-480E-8FE7-6F0E969A4800}" srcOrd="0" destOrd="0" presId="urn:microsoft.com/office/officeart/2005/8/layout/orgChart1"/>
    <dgm:cxn modelId="{6C48DA17-866E-4321-B760-5D0B66F0EBF0}" srcId="{A25E27B8-F337-48D1-8A2B-7E0692A21140}" destId="{1B7E90F4-8D62-4A6A-B1EF-2DD072A97740}" srcOrd="1" destOrd="0" parTransId="{B44AC41C-6B22-4CD7-96C3-4BFDF66E88E9}" sibTransId="{1B22DED2-6807-4800-934B-6F4834659B22}"/>
    <dgm:cxn modelId="{25EFA11D-2501-46CD-8204-9EEAED37D937}" type="presOf" srcId="{D2242F9F-2452-4558-AE73-A5A320893C7D}" destId="{B16980C7-BA06-4162-8301-DEA28B0E6496}" srcOrd="0" destOrd="0" presId="urn:microsoft.com/office/officeart/2005/8/layout/orgChart1"/>
    <dgm:cxn modelId="{E4C82F2D-C69A-4A7C-A5AA-AA28AF2B4CFD}" srcId="{0CF643CC-0B33-4E5F-A18A-9EFC049B6487}" destId="{A25E27B8-F337-48D1-8A2B-7E0692A21140}" srcOrd="0" destOrd="0" parTransId="{8C7F225B-2D3D-4CCD-97E1-6D808D91D037}" sibTransId="{3B4E1105-D459-4690-AA17-8096118E3F63}"/>
    <dgm:cxn modelId="{75F7562D-A5D8-419B-8126-2C825F65B115}" srcId="{CC6A2F42-3EA8-4C3D-B5AA-F62625E34040}" destId="{85BE28C6-09E8-4095-9625-5BE32739562C}" srcOrd="0" destOrd="0" parTransId="{487455D1-FAC8-4935-ADD3-99BC6E48DDF5}" sibTransId="{1515C184-8DC5-41C6-A95F-859E031C1E87}"/>
    <dgm:cxn modelId="{DE853635-9714-4F9D-991C-F4580045C9EA}" type="presOf" srcId="{CC6A2F42-3EA8-4C3D-B5AA-F62625E34040}" destId="{C692E7C1-9347-4074-A670-5C57134B55DC}" srcOrd="1" destOrd="0" presId="urn:microsoft.com/office/officeart/2005/8/layout/orgChart1"/>
    <dgm:cxn modelId="{07F51C45-6F85-4C17-B144-92E1660D1B12}" type="presOf" srcId="{963B680B-15D1-4A28-9CB5-2F588C2F4D20}" destId="{8E6C37A5-E3AF-4120-93C1-34460540EDFC}" srcOrd="0" destOrd="0" presId="urn:microsoft.com/office/officeart/2005/8/layout/orgChart1"/>
    <dgm:cxn modelId="{4F6CE146-1A86-4F6D-98D9-79F8E3B80DAF}" type="presOf" srcId="{F23253D2-38F8-4244-BD82-A89E348D1423}" destId="{DC13448F-D36D-4AF1-8512-5FD5094E9DB4}" srcOrd="1" destOrd="0" presId="urn:microsoft.com/office/officeart/2005/8/layout/orgChart1"/>
    <dgm:cxn modelId="{BD62054F-6E56-4A3B-A60C-C8B996D5BDEC}" type="presOf" srcId="{CC6A2F42-3EA8-4C3D-B5AA-F62625E34040}" destId="{05C500F6-F3B3-48D3-A3C0-7DA046244EEB}" srcOrd="0" destOrd="0" presId="urn:microsoft.com/office/officeart/2005/8/layout/orgChart1"/>
    <dgm:cxn modelId="{59EF1C70-41AE-4F85-9C30-161829015398}" srcId="{A25E27B8-F337-48D1-8A2B-7E0692A21140}" destId="{A469694E-8C52-41C8-A0F1-952325F0361D}" srcOrd="0" destOrd="0" parTransId="{365506F3-A4C0-47FB-815A-5A401E7CD521}" sibTransId="{C30D724B-9131-4DA7-AECA-922A9FA62A34}"/>
    <dgm:cxn modelId="{2123D771-898F-4A3E-AC36-E1FAC6E3AD5C}" srcId="{56083EDF-A880-4262-A430-49A2E88CA556}" destId="{0CF643CC-0B33-4E5F-A18A-9EFC049B6487}" srcOrd="0" destOrd="0" parTransId="{99A35A1C-D97E-4A58-8548-15DBD895A6E4}" sibTransId="{35E7B23C-E230-4EEF-9753-D365574A73F6}"/>
    <dgm:cxn modelId="{40E2847F-0504-454B-9584-02307F44DDD1}" type="presOf" srcId="{0CF643CC-0B33-4E5F-A18A-9EFC049B6487}" destId="{63EFE2A7-6633-46F6-B357-ACB77D0C8077}" srcOrd="0" destOrd="0" presId="urn:microsoft.com/office/officeart/2005/8/layout/orgChart1"/>
    <dgm:cxn modelId="{AB44CF88-8D7A-413A-A613-9D5EB14ECC04}" srcId="{0CF643CC-0B33-4E5F-A18A-9EFC049B6487}" destId="{CC6A2F42-3EA8-4C3D-B5AA-F62625E34040}" srcOrd="1" destOrd="0" parTransId="{963B680B-15D1-4A28-9CB5-2F588C2F4D20}" sibTransId="{412ADF10-4F14-48BC-AD64-0F24CB208E3A}"/>
    <dgm:cxn modelId="{91BA1E8B-4C05-4CF2-8FED-FA6191C781C4}" type="presOf" srcId="{A2A0BA2A-027E-4DB6-8DD5-8CC8F6AD5C41}" destId="{D1CAFC69-AA7D-41B2-8BAB-A803DBAF5764}" srcOrd="0" destOrd="0" presId="urn:microsoft.com/office/officeart/2005/8/layout/orgChart1"/>
    <dgm:cxn modelId="{94D2BE8B-15A4-4753-B21C-B5C29D17BBE4}" type="presOf" srcId="{A469694E-8C52-41C8-A0F1-952325F0361D}" destId="{0DD26073-8C6E-4539-9E53-C2828F98033D}" srcOrd="1" destOrd="0" presId="urn:microsoft.com/office/officeart/2005/8/layout/orgChart1"/>
    <dgm:cxn modelId="{48DA0EA0-9587-4314-8B0D-84E2BA4CD1BD}" type="presOf" srcId="{85BE28C6-09E8-4095-9625-5BE32739562C}" destId="{AD2DE8AB-AAC1-4F88-821B-AA4BE0587033}" srcOrd="1" destOrd="0" presId="urn:microsoft.com/office/officeart/2005/8/layout/orgChart1"/>
    <dgm:cxn modelId="{478D39A9-AA0D-4B3D-96F4-F541E88E232A}" srcId="{CC6A2F42-3EA8-4C3D-B5AA-F62625E34040}" destId="{F23253D2-38F8-4244-BD82-A89E348D1423}" srcOrd="1" destOrd="0" parTransId="{A2A0BA2A-027E-4DB6-8DD5-8CC8F6AD5C41}" sibTransId="{E733ED04-0191-4799-8AE1-6CE9897FF1E9}"/>
    <dgm:cxn modelId="{588175BD-D9C4-4463-A734-3393275DB594}" type="presOf" srcId="{A469694E-8C52-41C8-A0F1-952325F0361D}" destId="{1CA1EAAB-9AB4-4C82-B4A3-5FD457C4FF5E}" srcOrd="0" destOrd="0" presId="urn:microsoft.com/office/officeart/2005/8/layout/orgChart1"/>
    <dgm:cxn modelId="{C890F4C3-7082-4F09-9707-0B4CF0DEC5E2}" srcId="{CC6A2F42-3EA8-4C3D-B5AA-F62625E34040}" destId="{C547CE25-0757-42EC-AF1E-354FBFF3EBC6}" srcOrd="2" destOrd="0" parTransId="{D2242F9F-2452-4558-AE73-A5A320893C7D}" sibTransId="{7574D499-E0F3-4696-B665-C177113A4905}"/>
    <dgm:cxn modelId="{90221EC4-4B82-43C7-9068-5990960649AF}" type="presOf" srcId="{56083EDF-A880-4262-A430-49A2E88CA556}" destId="{35718C3E-B352-4ACD-AAE3-FA4EE7C5E724}" srcOrd="0" destOrd="0" presId="urn:microsoft.com/office/officeart/2005/8/layout/orgChart1"/>
    <dgm:cxn modelId="{C7FBB8D2-7EDB-41D6-9D85-4A90C60C6289}" type="presOf" srcId="{F23253D2-38F8-4244-BD82-A89E348D1423}" destId="{1CD0633E-3287-45EF-9EF6-8D2B1C2B7967}" srcOrd="0" destOrd="0" presId="urn:microsoft.com/office/officeart/2005/8/layout/orgChart1"/>
    <dgm:cxn modelId="{2FA6FADC-67B8-4B53-96C5-D958DB592E0A}" type="presOf" srcId="{C547CE25-0757-42EC-AF1E-354FBFF3EBC6}" destId="{0E51C995-8C3C-4A5A-9A21-04C048F38F1E}" srcOrd="1" destOrd="0" presId="urn:microsoft.com/office/officeart/2005/8/layout/orgChart1"/>
    <dgm:cxn modelId="{04EB2CE5-5AD1-470A-8675-CBBCFABAF937}" type="presOf" srcId="{85BE28C6-09E8-4095-9625-5BE32739562C}" destId="{8836D014-8AE8-4BEC-AF16-7A3594047AF7}" srcOrd="0" destOrd="0" presId="urn:microsoft.com/office/officeart/2005/8/layout/orgChart1"/>
    <dgm:cxn modelId="{F01A72F0-6697-4A26-B2B1-3A004725E661}" type="presOf" srcId="{8C7F225B-2D3D-4CCD-97E1-6D808D91D037}" destId="{91D3D168-7670-44A1-9AD8-415FCF726870}" srcOrd="0" destOrd="0" presId="urn:microsoft.com/office/officeart/2005/8/layout/orgChart1"/>
    <dgm:cxn modelId="{ECE3EBF2-BD75-4895-9482-BD7B0DF6A832}" type="presOf" srcId="{C547CE25-0757-42EC-AF1E-354FBFF3EBC6}" destId="{861667B2-488C-4BC8-BE57-E96D7F5AB0A3}" srcOrd="0" destOrd="0" presId="urn:microsoft.com/office/officeart/2005/8/layout/orgChart1"/>
    <dgm:cxn modelId="{57DFABF6-7269-4293-9B5F-4E3FE50D1C83}" type="presOf" srcId="{0CF643CC-0B33-4E5F-A18A-9EFC049B6487}" destId="{F54EBFC2-F24F-4017-94F4-32542BD4D87D}" srcOrd="1" destOrd="0" presId="urn:microsoft.com/office/officeart/2005/8/layout/orgChart1"/>
    <dgm:cxn modelId="{0DE2DCFC-FC3B-450F-8FA3-46A1679D73F7}" type="presOf" srcId="{1B7E90F4-8D62-4A6A-B1EF-2DD072A97740}" destId="{63811631-E382-4C6C-839F-3D929E5ED0BE}" srcOrd="0" destOrd="0" presId="urn:microsoft.com/office/officeart/2005/8/layout/orgChart1"/>
    <dgm:cxn modelId="{A8B37E23-82F7-4F0E-826B-425CC50F20E8}" type="presParOf" srcId="{35718C3E-B352-4ACD-AAE3-FA4EE7C5E724}" destId="{340C6BAF-2005-422E-BF4B-C83C8B672CA4}" srcOrd="0" destOrd="0" presId="urn:microsoft.com/office/officeart/2005/8/layout/orgChart1"/>
    <dgm:cxn modelId="{34DFFFDA-4B06-4EBF-9154-C35B31303C9D}" type="presParOf" srcId="{340C6BAF-2005-422E-BF4B-C83C8B672CA4}" destId="{ED05CF49-42A7-45C2-92F8-EEE97F3B53E0}" srcOrd="0" destOrd="0" presId="urn:microsoft.com/office/officeart/2005/8/layout/orgChart1"/>
    <dgm:cxn modelId="{87096FE3-B7A2-42CA-9D60-F86E3D0DEC2F}" type="presParOf" srcId="{ED05CF49-42A7-45C2-92F8-EEE97F3B53E0}" destId="{63EFE2A7-6633-46F6-B357-ACB77D0C8077}" srcOrd="0" destOrd="0" presId="urn:microsoft.com/office/officeart/2005/8/layout/orgChart1"/>
    <dgm:cxn modelId="{767AB5B0-A8ED-4A56-BD9B-789FB5EA9722}" type="presParOf" srcId="{ED05CF49-42A7-45C2-92F8-EEE97F3B53E0}" destId="{F54EBFC2-F24F-4017-94F4-32542BD4D87D}" srcOrd="1" destOrd="0" presId="urn:microsoft.com/office/officeart/2005/8/layout/orgChart1"/>
    <dgm:cxn modelId="{1CC7F008-44B1-4E2E-9185-3FDADBB2418E}" type="presParOf" srcId="{340C6BAF-2005-422E-BF4B-C83C8B672CA4}" destId="{88F3197A-05B0-402E-8DA9-581FEAD1D7B9}" srcOrd="1" destOrd="0" presId="urn:microsoft.com/office/officeart/2005/8/layout/orgChart1"/>
    <dgm:cxn modelId="{A33143D2-6D88-42F2-BB75-D3E75EB6EEFA}" type="presParOf" srcId="{88F3197A-05B0-402E-8DA9-581FEAD1D7B9}" destId="{91D3D168-7670-44A1-9AD8-415FCF726870}" srcOrd="0" destOrd="0" presId="urn:microsoft.com/office/officeart/2005/8/layout/orgChart1"/>
    <dgm:cxn modelId="{320414F3-06C6-444E-8FAF-6BDB8373461C}" type="presParOf" srcId="{88F3197A-05B0-402E-8DA9-581FEAD1D7B9}" destId="{99CFAD08-A2EE-4630-A80E-D0487302A843}" srcOrd="1" destOrd="0" presId="urn:microsoft.com/office/officeart/2005/8/layout/orgChart1"/>
    <dgm:cxn modelId="{770F5F8E-D160-46F3-AA52-EA93322A176E}" type="presParOf" srcId="{99CFAD08-A2EE-4630-A80E-D0487302A843}" destId="{F323D472-DC78-473C-A592-A02E85B7E1B1}" srcOrd="0" destOrd="0" presId="urn:microsoft.com/office/officeart/2005/8/layout/orgChart1"/>
    <dgm:cxn modelId="{D246D8EC-45CD-4C4E-8208-6EDE7DBA122D}" type="presParOf" srcId="{F323D472-DC78-473C-A592-A02E85B7E1B1}" destId="{1257EF59-FE45-4DB2-AEED-CEA66C577009}" srcOrd="0" destOrd="0" presId="urn:microsoft.com/office/officeart/2005/8/layout/orgChart1"/>
    <dgm:cxn modelId="{ACD7298C-F540-40DD-BA89-4F4B819C7D23}" type="presParOf" srcId="{F323D472-DC78-473C-A592-A02E85B7E1B1}" destId="{6769AC5A-F14F-4BAA-A377-9AF7883DA445}" srcOrd="1" destOrd="0" presId="urn:microsoft.com/office/officeart/2005/8/layout/orgChart1"/>
    <dgm:cxn modelId="{DA15668F-0909-44E3-AB78-EBE4EF525A13}" type="presParOf" srcId="{99CFAD08-A2EE-4630-A80E-D0487302A843}" destId="{28858B9A-830A-41C7-910E-C274BAE83575}" srcOrd="1" destOrd="0" presId="urn:microsoft.com/office/officeart/2005/8/layout/orgChart1"/>
    <dgm:cxn modelId="{18F9F409-390A-4646-AD10-C19631991479}" type="presParOf" srcId="{28858B9A-830A-41C7-910E-C274BAE83575}" destId="{9045B403-898E-4AFC-AAB2-DDFD7C95EC2A}" srcOrd="0" destOrd="0" presId="urn:microsoft.com/office/officeart/2005/8/layout/orgChart1"/>
    <dgm:cxn modelId="{FC07FF17-F45F-4333-832A-C248AEB51412}" type="presParOf" srcId="{28858B9A-830A-41C7-910E-C274BAE83575}" destId="{2620B1BF-8C05-4C4C-82CE-FB22B4E94D83}" srcOrd="1" destOrd="0" presId="urn:microsoft.com/office/officeart/2005/8/layout/orgChart1"/>
    <dgm:cxn modelId="{EB177260-BC0C-4D12-9257-17FCA0F6FA3C}" type="presParOf" srcId="{2620B1BF-8C05-4C4C-82CE-FB22B4E94D83}" destId="{E6BD13E6-FF61-4911-9B3A-CCCA1553D5B3}" srcOrd="0" destOrd="0" presId="urn:microsoft.com/office/officeart/2005/8/layout/orgChart1"/>
    <dgm:cxn modelId="{5D600479-7533-4D81-B61A-0ADCC3EC89E5}" type="presParOf" srcId="{E6BD13E6-FF61-4911-9B3A-CCCA1553D5B3}" destId="{1CA1EAAB-9AB4-4C82-B4A3-5FD457C4FF5E}" srcOrd="0" destOrd="0" presId="urn:microsoft.com/office/officeart/2005/8/layout/orgChart1"/>
    <dgm:cxn modelId="{9540F682-3DF6-4E1B-BAB9-72D8432C5E8D}" type="presParOf" srcId="{E6BD13E6-FF61-4911-9B3A-CCCA1553D5B3}" destId="{0DD26073-8C6E-4539-9E53-C2828F98033D}" srcOrd="1" destOrd="0" presId="urn:microsoft.com/office/officeart/2005/8/layout/orgChart1"/>
    <dgm:cxn modelId="{EC56E99B-3A01-47BB-B99D-B47052419860}" type="presParOf" srcId="{2620B1BF-8C05-4C4C-82CE-FB22B4E94D83}" destId="{6DF57EFA-E884-4E43-8581-61AAF6EE8371}" srcOrd="1" destOrd="0" presId="urn:microsoft.com/office/officeart/2005/8/layout/orgChart1"/>
    <dgm:cxn modelId="{5DC6CB10-68B6-4E19-A55D-4F699B5942A1}" type="presParOf" srcId="{2620B1BF-8C05-4C4C-82CE-FB22B4E94D83}" destId="{BB221645-F5F5-48A8-94C4-DC6B1D283BA5}" srcOrd="2" destOrd="0" presId="urn:microsoft.com/office/officeart/2005/8/layout/orgChart1"/>
    <dgm:cxn modelId="{F1D708BC-8781-497D-AC56-6C7A0BE8E33E}" type="presParOf" srcId="{28858B9A-830A-41C7-910E-C274BAE83575}" destId="{6DDFF11D-37ED-46BE-8A58-87DD8554461C}" srcOrd="2" destOrd="0" presId="urn:microsoft.com/office/officeart/2005/8/layout/orgChart1"/>
    <dgm:cxn modelId="{18323ABE-4664-45DD-A476-3AAF928CC514}" type="presParOf" srcId="{28858B9A-830A-41C7-910E-C274BAE83575}" destId="{0951494A-5FB5-4105-9F9B-A566E288AD6C}" srcOrd="3" destOrd="0" presId="urn:microsoft.com/office/officeart/2005/8/layout/orgChart1"/>
    <dgm:cxn modelId="{B3A1FC28-874D-4DAE-AD61-E2065D5D309B}" type="presParOf" srcId="{0951494A-5FB5-4105-9F9B-A566E288AD6C}" destId="{91DB88A1-B6F6-4E3A-A292-86A76E52F520}" srcOrd="0" destOrd="0" presId="urn:microsoft.com/office/officeart/2005/8/layout/orgChart1"/>
    <dgm:cxn modelId="{A7C41A69-1256-40E5-87F3-17F4D86C4D5D}" type="presParOf" srcId="{91DB88A1-B6F6-4E3A-A292-86A76E52F520}" destId="{63811631-E382-4C6C-839F-3D929E5ED0BE}" srcOrd="0" destOrd="0" presId="urn:microsoft.com/office/officeart/2005/8/layout/orgChart1"/>
    <dgm:cxn modelId="{41757A51-B13C-426E-A40B-161DB1EEAFFC}" type="presParOf" srcId="{91DB88A1-B6F6-4E3A-A292-86A76E52F520}" destId="{12CF3FAD-C021-42EC-9AA7-5C2EF2B88640}" srcOrd="1" destOrd="0" presId="urn:microsoft.com/office/officeart/2005/8/layout/orgChart1"/>
    <dgm:cxn modelId="{2D236BE3-5075-40FA-ACED-E23B8645939C}" type="presParOf" srcId="{0951494A-5FB5-4105-9F9B-A566E288AD6C}" destId="{361245B6-F262-4FF8-A502-5AD4D475B8A3}" srcOrd="1" destOrd="0" presId="urn:microsoft.com/office/officeart/2005/8/layout/orgChart1"/>
    <dgm:cxn modelId="{55156812-B1E3-4F6C-BA3D-475471BB3569}" type="presParOf" srcId="{0951494A-5FB5-4105-9F9B-A566E288AD6C}" destId="{D49D0F1B-7730-4665-A120-72EF421E56F5}" srcOrd="2" destOrd="0" presId="urn:microsoft.com/office/officeart/2005/8/layout/orgChart1"/>
    <dgm:cxn modelId="{7B888934-1D2D-4F19-9A12-112747455ED3}" type="presParOf" srcId="{99CFAD08-A2EE-4630-A80E-D0487302A843}" destId="{71C820B1-CEAB-4E38-9FEB-DEAB40301EB1}" srcOrd="2" destOrd="0" presId="urn:microsoft.com/office/officeart/2005/8/layout/orgChart1"/>
    <dgm:cxn modelId="{EFE08531-7482-47E3-A61B-8AFB1FBC4F01}" type="presParOf" srcId="{88F3197A-05B0-402E-8DA9-581FEAD1D7B9}" destId="{8E6C37A5-E3AF-4120-93C1-34460540EDFC}" srcOrd="2" destOrd="0" presId="urn:microsoft.com/office/officeart/2005/8/layout/orgChart1"/>
    <dgm:cxn modelId="{9EB925BF-FE65-447F-8C6D-59A01C521493}" type="presParOf" srcId="{88F3197A-05B0-402E-8DA9-581FEAD1D7B9}" destId="{2E8F49E5-705C-47BA-85DA-8DCD99DC6B72}" srcOrd="3" destOrd="0" presId="urn:microsoft.com/office/officeart/2005/8/layout/orgChart1"/>
    <dgm:cxn modelId="{759856A9-EE7A-4F44-8E47-E31E147FAB5B}" type="presParOf" srcId="{2E8F49E5-705C-47BA-85DA-8DCD99DC6B72}" destId="{3FF13120-9385-41EB-85CA-D3FD804B6D44}" srcOrd="0" destOrd="0" presId="urn:microsoft.com/office/officeart/2005/8/layout/orgChart1"/>
    <dgm:cxn modelId="{7A05E020-B39C-45A1-B1F6-959CC6269889}" type="presParOf" srcId="{3FF13120-9385-41EB-85CA-D3FD804B6D44}" destId="{05C500F6-F3B3-48D3-A3C0-7DA046244EEB}" srcOrd="0" destOrd="0" presId="urn:microsoft.com/office/officeart/2005/8/layout/orgChart1"/>
    <dgm:cxn modelId="{EF2FC802-D69C-4DB1-B3C0-0AA31BFFC4CE}" type="presParOf" srcId="{3FF13120-9385-41EB-85CA-D3FD804B6D44}" destId="{C692E7C1-9347-4074-A670-5C57134B55DC}" srcOrd="1" destOrd="0" presId="urn:microsoft.com/office/officeart/2005/8/layout/orgChart1"/>
    <dgm:cxn modelId="{FD7542C3-F9E6-4000-9407-7B1EA2AD92F1}" type="presParOf" srcId="{2E8F49E5-705C-47BA-85DA-8DCD99DC6B72}" destId="{5499CD93-1BEC-497B-AE2A-EC15E58478F6}" srcOrd="1" destOrd="0" presId="urn:microsoft.com/office/officeart/2005/8/layout/orgChart1"/>
    <dgm:cxn modelId="{98A5D0A0-0D71-48EB-98BA-92E2F05F8A61}" type="presParOf" srcId="{5499CD93-1BEC-497B-AE2A-EC15E58478F6}" destId="{164ED33E-1BEC-480E-8FE7-6F0E969A4800}" srcOrd="0" destOrd="0" presId="urn:microsoft.com/office/officeart/2005/8/layout/orgChart1"/>
    <dgm:cxn modelId="{5EACC512-693C-4698-92D6-0E41CC0FF58F}" type="presParOf" srcId="{5499CD93-1BEC-497B-AE2A-EC15E58478F6}" destId="{372A2D37-E3CA-4B11-881E-F89B0CECA251}" srcOrd="1" destOrd="0" presId="urn:microsoft.com/office/officeart/2005/8/layout/orgChart1"/>
    <dgm:cxn modelId="{7B90C0C5-57FE-47BB-B63E-ADB98943356E}" type="presParOf" srcId="{372A2D37-E3CA-4B11-881E-F89B0CECA251}" destId="{29FF1840-EB52-401E-885A-1578C7DFCE82}" srcOrd="0" destOrd="0" presId="urn:microsoft.com/office/officeart/2005/8/layout/orgChart1"/>
    <dgm:cxn modelId="{47E79C11-42E0-4ACC-8346-2AF9E9CD6C30}" type="presParOf" srcId="{29FF1840-EB52-401E-885A-1578C7DFCE82}" destId="{8836D014-8AE8-4BEC-AF16-7A3594047AF7}" srcOrd="0" destOrd="0" presId="urn:microsoft.com/office/officeart/2005/8/layout/orgChart1"/>
    <dgm:cxn modelId="{D9A1986F-E681-4C80-991E-5B9BEDF89F65}" type="presParOf" srcId="{29FF1840-EB52-401E-885A-1578C7DFCE82}" destId="{AD2DE8AB-AAC1-4F88-821B-AA4BE0587033}" srcOrd="1" destOrd="0" presId="urn:microsoft.com/office/officeart/2005/8/layout/orgChart1"/>
    <dgm:cxn modelId="{50338033-D551-457F-83A1-1B694FBAD6A1}" type="presParOf" srcId="{372A2D37-E3CA-4B11-881E-F89B0CECA251}" destId="{61B2FE37-188E-4ECD-AE27-5EA13ACE04A8}" srcOrd="1" destOrd="0" presId="urn:microsoft.com/office/officeart/2005/8/layout/orgChart1"/>
    <dgm:cxn modelId="{1DB49438-9BA0-42F6-83B4-4923820C0604}" type="presParOf" srcId="{372A2D37-E3CA-4B11-881E-F89B0CECA251}" destId="{ED3FA9F3-41D2-4831-A9F2-743070056207}" srcOrd="2" destOrd="0" presId="urn:microsoft.com/office/officeart/2005/8/layout/orgChart1"/>
    <dgm:cxn modelId="{DFE14B82-744D-45CF-9BEA-21ECFF4D2942}" type="presParOf" srcId="{5499CD93-1BEC-497B-AE2A-EC15E58478F6}" destId="{D1CAFC69-AA7D-41B2-8BAB-A803DBAF5764}" srcOrd="2" destOrd="0" presId="urn:microsoft.com/office/officeart/2005/8/layout/orgChart1"/>
    <dgm:cxn modelId="{42BC19BE-6D2B-4981-9284-C8DCA7DDD366}" type="presParOf" srcId="{5499CD93-1BEC-497B-AE2A-EC15E58478F6}" destId="{353E0F43-2275-44D3-A50C-2DC1A3C779A5}" srcOrd="3" destOrd="0" presId="urn:microsoft.com/office/officeart/2005/8/layout/orgChart1"/>
    <dgm:cxn modelId="{BF42C1BF-7CB0-4026-B239-2D9D32EA4394}" type="presParOf" srcId="{353E0F43-2275-44D3-A50C-2DC1A3C779A5}" destId="{54AEE57F-36AD-48F8-8B74-D6DF343AD910}" srcOrd="0" destOrd="0" presId="urn:microsoft.com/office/officeart/2005/8/layout/orgChart1"/>
    <dgm:cxn modelId="{E5C21757-ADDE-412E-87DB-157BE9B54A1A}" type="presParOf" srcId="{54AEE57F-36AD-48F8-8B74-D6DF343AD910}" destId="{1CD0633E-3287-45EF-9EF6-8D2B1C2B7967}" srcOrd="0" destOrd="0" presId="urn:microsoft.com/office/officeart/2005/8/layout/orgChart1"/>
    <dgm:cxn modelId="{14EC0240-0926-4440-A504-B2E51EFBE9EF}" type="presParOf" srcId="{54AEE57F-36AD-48F8-8B74-D6DF343AD910}" destId="{DC13448F-D36D-4AF1-8512-5FD5094E9DB4}" srcOrd="1" destOrd="0" presId="urn:microsoft.com/office/officeart/2005/8/layout/orgChart1"/>
    <dgm:cxn modelId="{E55C559E-5E75-45BC-8A5B-AB9E99A2936D}" type="presParOf" srcId="{353E0F43-2275-44D3-A50C-2DC1A3C779A5}" destId="{307A34E8-016B-4FD2-B1E6-8914646D78F8}" srcOrd="1" destOrd="0" presId="urn:microsoft.com/office/officeart/2005/8/layout/orgChart1"/>
    <dgm:cxn modelId="{903C28C0-AE77-4284-92C6-514B4C152E22}" type="presParOf" srcId="{353E0F43-2275-44D3-A50C-2DC1A3C779A5}" destId="{DDB215D9-BAA9-4E11-9F38-9D1D65E76C0F}" srcOrd="2" destOrd="0" presId="urn:microsoft.com/office/officeart/2005/8/layout/orgChart1"/>
    <dgm:cxn modelId="{A91E0863-6B58-479E-AB37-7ED96CA6C828}" type="presParOf" srcId="{5499CD93-1BEC-497B-AE2A-EC15E58478F6}" destId="{B16980C7-BA06-4162-8301-DEA28B0E6496}" srcOrd="4" destOrd="0" presId="urn:microsoft.com/office/officeart/2005/8/layout/orgChart1"/>
    <dgm:cxn modelId="{356CA677-3FE3-4BD6-919F-3850012BC56E}" type="presParOf" srcId="{5499CD93-1BEC-497B-AE2A-EC15E58478F6}" destId="{B4268D59-27C0-484B-AFEF-A366873869EB}" srcOrd="5" destOrd="0" presId="urn:microsoft.com/office/officeart/2005/8/layout/orgChart1"/>
    <dgm:cxn modelId="{405C11E2-FFB6-4239-828F-56001CE9F5EB}" type="presParOf" srcId="{B4268D59-27C0-484B-AFEF-A366873869EB}" destId="{1D11872A-3D67-4877-B5D0-1404EC1B346E}" srcOrd="0" destOrd="0" presId="urn:microsoft.com/office/officeart/2005/8/layout/orgChart1"/>
    <dgm:cxn modelId="{F0F50576-23DF-4D7A-85D1-01352838E683}" type="presParOf" srcId="{1D11872A-3D67-4877-B5D0-1404EC1B346E}" destId="{861667B2-488C-4BC8-BE57-E96D7F5AB0A3}" srcOrd="0" destOrd="0" presId="urn:microsoft.com/office/officeart/2005/8/layout/orgChart1"/>
    <dgm:cxn modelId="{90665A2F-68D6-47CD-8944-7C23126F4A4A}" type="presParOf" srcId="{1D11872A-3D67-4877-B5D0-1404EC1B346E}" destId="{0E51C995-8C3C-4A5A-9A21-04C048F38F1E}" srcOrd="1" destOrd="0" presId="urn:microsoft.com/office/officeart/2005/8/layout/orgChart1"/>
    <dgm:cxn modelId="{81FF548F-704A-45BB-88E8-2664C3EAD934}" type="presParOf" srcId="{B4268D59-27C0-484B-AFEF-A366873869EB}" destId="{07AC8980-815F-49CA-A303-95CEFDD35A03}" srcOrd="1" destOrd="0" presId="urn:microsoft.com/office/officeart/2005/8/layout/orgChart1"/>
    <dgm:cxn modelId="{47BA1162-6529-40FD-B0C5-5FA8440B2228}" type="presParOf" srcId="{B4268D59-27C0-484B-AFEF-A366873869EB}" destId="{5CC1D12B-2D79-424A-98B5-8203B079BD1B}" srcOrd="2" destOrd="0" presId="urn:microsoft.com/office/officeart/2005/8/layout/orgChart1"/>
    <dgm:cxn modelId="{32310445-39BB-4191-8434-F87D3398BC2D}" type="presParOf" srcId="{2E8F49E5-705C-47BA-85DA-8DCD99DC6B72}" destId="{2A5BB25D-29C4-4A28-A877-21881C0EC96D}" srcOrd="2" destOrd="0" presId="urn:microsoft.com/office/officeart/2005/8/layout/orgChart1"/>
    <dgm:cxn modelId="{8B662430-FB96-48C9-B8AB-0B6E0F40B7DC}" type="presParOf" srcId="{340C6BAF-2005-422E-BF4B-C83C8B672CA4}" destId="{64812E2F-7A72-4C2B-AEF1-7E3FF4332D3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7A28F2-41EC-4F2E-A007-DDC4F89F2B19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B98C0BB2-3A4A-4991-B6AE-EE7DC6EAABFD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PH" dirty="0"/>
            <a:t>Types of docking</a:t>
          </a:r>
        </a:p>
      </dgm:t>
    </dgm:pt>
    <dgm:pt modelId="{02347E0B-ED92-4530-8CDF-2E117AA5605D}" type="parTrans" cxnId="{A79D334E-518C-45EC-8E4A-040537972EE6}">
      <dgm:prSet/>
      <dgm:spPr/>
      <dgm:t>
        <a:bodyPr/>
        <a:lstStyle/>
        <a:p>
          <a:endParaRPr lang="en-PH"/>
        </a:p>
      </dgm:t>
    </dgm:pt>
    <dgm:pt modelId="{34B46842-BB29-46DC-82E3-AFCF93B18D22}" type="sibTrans" cxnId="{A79D334E-518C-45EC-8E4A-040537972EE6}">
      <dgm:prSet/>
      <dgm:spPr/>
      <dgm:t>
        <a:bodyPr/>
        <a:lstStyle/>
        <a:p>
          <a:r>
            <a:rPr lang="en-PH" dirty="0"/>
            <a:t>Based on availability of template</a:t>
          </a:r>
        </a:p>
      </dgm:t>
    </dgm:pt>
    <dgm:pt modelId="{93FD6E8D-6D0C-4212-BA0E-9C19BE5C4C34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PH" dirty="0"/>
            <a:t>Template-based</a:t>
          </a:r>
        </a:p>
      </dgm:t>
    </dgm:pt>
    <dgm:pt modelId="{500E92B7-008E-4024-8BAC-0928D28CA377}" type="parTrans" cxnId="{A5D9AE7A-2EF2-4EBE-830D-52DD8A2C96A3}">
      <dgm:prSet/>
      <dgm:spPr/>
      <dgm:t>
        <a:bodyPr/>
        <a:lstStyle/>
        <a:p>
          <a:endParaRPr lang="en-PH"/>
        </a:p>
      </dgm:t>
    </dgm:pt>
    <dgm:pt modelId="{D99C1532-8664-45CF-A982-2428F35AAB05}" type="sibTrans" cxnId="{A5D9AE7A-2EF2-4EBE-830D-52DD8A2C96A3}">
      <dgm:prSet/>
      <dgm:spPr/>
      <dgm:t>
        <a:bodyPr/>
        <a:lstStyle/>
        <a:p>
          <a:pPr algn="r"/>
          <a:r>
            <a:rPr lang="en-PH" dirty="0"/>
            <a:t>Uses known structures (templates) as a scaffold</a:t>
          </a:r>
        </a:p>
      </dgm:t>
    </dgm:pt>
    <dgm:pt modelId="{DDDED010-59ED-45D7-956A-74910F0A7460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PH" dirty="0"/>
            <a:t>Template free</a:t>
          </a:r>
        </a:p>
      </dgm:t>
    </dgm:pt>
    <dgm:pt modelId="{4B264653-B37B-4C39-8B9A-6422667D731F}" type="parTrans" cxnId="{B8282438-22C1-4A36-872A-F2F8F7CAA6E0}">
      <dgm:prSet/>
      <dgm:spPr/>
      <dgm:t>
        <a:bodyPr/>
        <a:lstStyle/>
        <a:p>
          <a:endParaRPr lang="en-PH"/>
        </a:p>
      </dgm:t>
    </dgm:pt>
    <dgm:pt modelId="{B4E839A3-1BA0-4B76-BD56-2316CBD1687E}" type="sibTrans" cxnId="{B8282438-22C1-4A36-872A-F2F8F7CAA6E0}">
      <dgm:prSet/>
      <dgm:spPr/>
      <dgm:t>
        <a:bodyPr/>
        <a:lstStyle/>
        <a:p>
          <a:r>
            <a:rPr lang="en-PH" dirty="0"/>
            <a:t>Do not need a template</a:t>
          </a:r>
        </a:p>
      </dgm:t>
    </dgm:pt>
    <dgm:pt modelId="{66A06111-C6EA-4A6B-B84A-1BFBEF8A937F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PH" dirty="0"/>
            <a:t>Local</a:t>
          </a:r>
        </a:p>
      </dgm:t>
    </dgm:pt>
    <dgm:pt modelId="{AA8799D8-2403-49E4-B7D1-27092027174F}" type="parTrans" cxnId="{3F97592C-255B-4D51-BC6A-CFDDE3CC59EC}">
      <dgm:prSet/>
      <dgm:spPr/>
      <dgm:t>
        <a:bodyPr/>
        <a:lstStyle/>
        <a:p>
          <a:endParaRPr lang="en-PH"/>
        </a:p>
      </dgm:t>
    </dgm:pt>
    <dgm:pt modelId="{D447E81E-7F21-470D-8482-13FF6E211691}" type="sibTrans" cxnId="{3F97592C-255B-4D51-BC6A-CFDDE3CC59EC}">
      <dgm:prSet/>
      <dgm:spPr/>
      <dgm:t>
        <a:bodyPr/>
        <a:lstStyle/>
        <a:p>
          <a:r>
            <a:rPr lang="en-PH" dirty="0"/>
            <a:t>Binding site is </a:t>
          </a:r>
          <a:r>
            <a:rPr lang="en-PH" u="sng" dirty="0"/>
            <a:t>known</a:t>
          </a:r>
        </a:p>
      </dgm:t>
    </dgm:pt>
    <dgm:pt modelId="{160BC0FF-41EA-4A56-983D-1C1513CE0ABA}">
      <dgm:prSet/>
      <dgm:spPr/>
      <dgm:t>
        <a:bodyPr/>
        <a:lstStyle/>
        <a:p>
          <a:r>
            <a:rPr lang="en-PH" dirty="0"/>
            <a:t>Global</a:t>
          </a:r>
        </a:p>
      </dgm:t>
    </dgm:pt>
    <dgm:pt modelId="{DDD4B955-9C88-4814-A833-B94F71DBF96B}" type="parTrans" cxnId="{56D0D072-AAC3-4D4F-BA4B-66CC761C77C0}">
      <dgm:prSet/>
      <dgm:spPr/>
      <dgm:t>
        <a:bodyPr/>
        <a:lstStyle/>
        <a:p>
          <a:endParaRPr lang="en-PH"/>
        </a:p>
      </dgm:t>
    </dgm:pt>
    <dgm:pt modelId="{EE2D2015-2F9D-42BD-8AFD-D760DD7B8CBE}" type="sibTrans" cxnId="{56D0D072-AAC3-4D4F-BA4B-66CC761C77C0}">
      <dgm:prSet/>
      <dgm:spPr/>
      <dgm:t>
        <a:bodyPr/>
        <a:lstStyle/>
        <a:p>
          <a:r>
            <a:rPr lang="en-PH" dirty="0"/>
            <a:t>Binding site is </a:t>
          </a:r>
          <a:r>
            <a:rPr lang="en-PH" u="sng" dirty="0"/>
            <a:t>unknown</a:t>
          </a:r>
        </a:p>
      </dgm:t>
    </dgm:pt>
    <dgm:pt modelId="{65A253D4-2ABC-411D-BD07-46F6423378B2}" type="pres">
      <dgm:prSet presAssocID="{A37A28F2-41EC-4F2E-A007-DDC4F89F2B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35E2BAE-69F8-4CE6-82D8-369B5782322E}" type="pres">
      <dgm:prSet presAssocID="{B98C0BB2-3A4A-4991-B6AE-EE7DC6EAABFD}" presName="hierRoot1" presStyleCnt="0">
        <dgm:presLayoutVars>
          <dgm:hierBranch val="init"/>
        </dgm:presLayoutVars>
      </dgm:prSet>
      <dgm:spPr/>
    </dgm:pt>
    <dgm:pt modelId="{D939B4F8-F386-47DC-9761-F4C6F7D6BE42}" type="pres">
      <dgm:prSet presAssocID="{B98C0BB2-3A4A-4991-B6AE-EE7DC6EAABFD}" presName="rootComposite1" presStyleCnt="0"/>
      <dgm:spPr/>
    </dgm:pt>
    <dgm:pt modelId="{09B9C125-5388-4FDD-8DD3-00D719485E10}" type="pres">
      <dgm:prSet presAssocID="{B98C0BB2-3A4A-4991-B6AE-EE7DC6EAABFD}" presName="rootText1" presStyleLbl="node0" presStyleIdx="0" presStyleCnt="1" custScaleX="160081">
        <dgm:presLayoutVars>
          <dgm:chMax/>
          <dgm:chPref val="3"/>
        </dgm:presLayoutVars>
      </dgm:prSet>
      <dgm:spPr/>
    </dgm:pt>
    <dgm:pt modelId="{662B2549-515A-4527-8DDD-C7E726E3BB4D}" type="pres">
      <dgm:prSet presAssocID="{B98C0BB2-3A4A-4991-B6AE-EE7DC6EAABFD}" presName="titleText1" presStyleLbl="fgAcc0" presStyleIdx="0" presStyleCnt="1">
        <dgm:presLayoutVars>
          <dgm:chMax val="0"/>
          <dgm:chPref val="0"/>
        </dgm:presLayoutVars>
      </dgm:prSet>
      <dgm:spPr/>
    </dgm:pt>
    <dgm:pt modelId="{62820F90-BF84-489D-8A29-F6CEFFBD5EA3}" type="pres">
      <dgm:prSet presAssocID="{B98C0BB2-3A4A-4991-B6AE-EE7DC6EAABFD}" presName="rootConnector1" presStyleLbl="node1" presStyleIdx="0" presStyleCnt="4"/>
      <dgm:spPr/>
    </dgm:pt>
    <dgm:pt modelId="{B3C48D9B-0464-4992-B9AE-C7D981F46728}" type="pres">
      <dgm:prSet presAssocID="{B98C0BB2-3A4A-4991-B6AE-EE7DC6EAABFD}" presName="hierChild2" presStyleCnt="0"/>
      <dgm:spPr/>
    </dgm:pt>
    <dgm:pt modelId="{7AE9B605-F883-4396-AA99-0A4CE015404F}" type="pres">
      <dgm:prSet presAssocID="{500E92B7-008E-4024-8BAC-0928D28CA377}" presName="Name37" presStyleLbl="parChTrans1D2" presStyleIdx="0" presStyleCnt="2"/>
      <dgm:spPr/>
    </dgm:pt>
    <dgm:pt modelId="{9A4C2929-B479-4E87-A45D-1ED946841548}" type="pres">
      <dgm:prSet presAssocID="{93FD6E8D-6D0C-4212-BA0E-9C19BE5C4C34}" presName="hierRoot2" presStyleCnt="0">
        <dgm:presLayoutVars>
          <dgm:hierBranch val="init"/>
        </dgm:presLayoutVars>
      </dgm:prSet>
      <dgm:spPr/>
    </dgm:pt>
    <dgm:pt modelId="{A7B2892F-7551-4E5F-9734-E37699813974}" type="pres">
      <dgm:prSet presAssocID="{93FD6E8D-6D0C-4212-BA0E-9C19BE5C4C34}" presName="rootComposite" presStyleCnt="0"/>
      <dgm:spPr/>
    </dgm:pt>
    <dgm:pt modelId="{151810BD-6A2B-46D4-8396-EB781A7DDA98}" type="pres">
      <dgm:prSet presAssocID="{93FD6E8D-6D0C-4212-BA0E-9C19BE5C4C34}" presName="rootText" presStyleLbl="node1" presStyleIdx="0" presStyleCnt="4" custScaleX="142960">
        <dgm:presLayoutVars>
          <dgm:chMax/>
          <dgm:chPref val="3"/>
        </dgm:presLayoutVars>
      </dgm:prSet>
      <dgm:spPr/>
    </dgm:pt>
    <dgm:pt modelId="{951A50A5-1A3C-4DB7-A133-A6DA1961F1FA}" type="pres">
      <dgm:prSet presAssocID="{93FD6E8D-6D0C-4212-BA0E-9C19BE5C4C34}" presName="titleText2" presStyleLbl="fgAcc1" presStyleIdx="0" presStyleCnt="4">
        <dgm:presLayoutVars>
          <dgm:chMax val="0"/>
          <dgm:chPref val="0"/>
        </dgm:presLayoutVars>
      </dgm:prSet>
      <dgm:spPr/>
    </dgm:pt>
    <dgm:pt modelId="{460E70F9-EFA7-494E-B892-48E6AFB67216}" type="pres">
      <dgm:prSet presAssocID="{93FD6E8D-6D0C-4212-BA0E-9C19BE5C4C34}" presName="rootConnector" presStyleLbl="node2" presStyleIdx="0" presStyleCnt="0"/>
      <dgm:spPr/>
    </dgm:pt>
    <dgm:pt modelId="{C29E5908-EF92-4054-9C9E-CF7876455BF6}" type="pres">
      <dgm:prSet presAssocID="{93FD6E8D-6D0C-4212-BA0E-9C19BE5C4C34}" presName="hierChild4" presStyleCnt="0"/>
      <dgm:spPr/>
    </dgm:pt>
    <dgm:pt modelId="{F00D3BB8-772C-4E61-B645-97FAA1227651}" type="pres">
      <dgm:prSet presAssocID="{93FD6E8D-6D0C-4212-BA0E-9C19BE5C4C34}" presName="hierChild5" presStyleCnt="0"/>
      <dgm:spPr/>
    </dgm:pt>
    <dgm:pt modelId="{5B239744-BDB0-4C2B-A083-326FB215675B}" type="pres">
      <dgm:prSet presAssocID="{4B264653-B37B-4C39-8B9A-6422667D731F}" presName="Name37" presStyleLbl="parChTrans1D2" presStyleIdx="1" presStyleCnt="2"/>
      <dgm:spPr/>
    </dgm:pt>
    <dgm:pt modelId="{AA30B904-6692-4608-9C8D-E6942E6563B2}" type="pres">
      <dgm:prSet presAssocID="{DDDED010-59ED-45D7-956A-74910F0A7460}" presName="hierRoot2" presStyleCnt="0">
        <dgm:presLayoutVars>
          <dgm:hierBranch val="init"/>
        </dgm:presLayoutVars>
      </dgm:prSet>
      <dgm:spPr/>
    </dgm:pt>
    <dgm:pt modelId="{7C421744-569F-43F8-BF4D-911AAFA19CA4}" type="pres">
      <dgm:prSet presAssocID="{DDDED010-59ED-45D7-956A-74910F0A7460}" presName="rootComposite" presStyleCnt="0"/>
      <dgm:spPr/>
    </dgm:pt>
    <dgm:pt modelId="{DB52FB37-F39E-4678-AF2F-7E085A62CDC0}" type="pres">
      <dgm:prSet presAssocID="{DDDED010-59ED-45D7-956A-74910F0A7460}" presName="rootText" presStyleLbl="node1" presStyleIdx="1" presStyleCnt="4" custScaleX="144356">
        <dgm:presLayoutVars>
          <dgm:chMax/>
          <dgm:chPref val="3"/>
        </dgm:presLayoutVars>
      </dgm:prSet>
      <dgm:spPr/>
    </dgm:pt>
    <dgm:pt modelId="{F0EB9943-0F38-4353-8621-601E549C96C0}" type="pres">
      <dgm:prSet presAssocID="{DDDED010-59ED-45D7-956A-74910F0A7460}" presName="titleText2" presStyleLbl="fgAcc1" presStyleIdx="1" presStyleCnt="4">
        <dgm:presLayoutVars>
          <dgm:chMax val="0"/>
          <dgm:chPref val="0"/>
        </dgm:presLayoutVars>
      </dgm:prSet>
      <dgm:spPr/>
    </dgm:pt>
    <dgm:pt modelId="{A759BD86-CB3D-41AE-BA79-0C15280DE6D9}" type="pres">
      <dgm:prSet presAssocID="{DDDED010-59ED-45D7-956A-74910F0A7460}" presName="rootConnector" presStyleLbl="node2" presStyleIdx="0" presStyleCnt="0"/>
      <dgm:spPr/>
    </dgm:pt>
    <dgm:pt modelId="{1D1A5FB4-6AB2-4BB5-B626-C508A3C027DA}" type="pres">
      <dgm:prSet presAssocID="{DDDED010-59ED-45D7-956A-74910F0A7460}" presName="hierChild4" presStyleCnt="0"/>
      <dgm:spPr/>
    </dgm:pt>
    <dgm:pt modelId="{6D7FFE13-35EA-4DFD-AFD1-11737FE57BBD}" type="pres">
      <dgm:prSet presAssocID="{AA8799D8-2403-49E4-B7D1-27092027174F}" presName="Name37" presStyleLbl="parChTrans1D3" presStyleIdx="0" presStyleCnt="2"/>
      <dgm:spPr/>
    </dgm:pt>
    <dgm:pt modelId="{F06C9BD0-774D-4017-BD11-C1C0F901E7D7}" type="pres">
      <dgm:prSet presAssocID="{66A06111-C6EA-4A6B-B84A-1BFBEF8A937F}" presName="hierRoot2" presStyleCnt="0">
        <dgm:presLayoutVars>
          <dgm:hierBranch val="init"/>
        </dgm:presLayoutVars>
      </dgm:prSet>
      <dgm:spPr/>
    </dgm:pt>
    <dgm:pt modelId="{8F3C61C3-90E1-4591-B3EF-9C3CF5EDB9CA}" type="pres">
      <dgm:prSet presAssocID="{66A06111-C6EA-4A6B-B84A-1BFBEF8A937F}" presName="rootComposite" presStyleCnt="0"/>
      <dgm:spPr/>
    </dgm:pt>
    <dgm:pt modelId="{FDA43EE6-E691-42DC-BCF1-D1AA00005360}" type="pres">
      <dgm:prSet presAssocID="{66A06111-C6EA-4A6B-B84A-1BFBEF8A937F}" presName="rootText" presStyleLbl="node1" presStyleIdx="2" presStyleCnt="4">
        <dgm:presLayoutVars>
          <dgm:chMax/>
          <dgm:chPref val="3"/>
        </dgm:presLayoutVars>
      </dgm:prSet>
      <dgm:spPr/>
    </dgm:pt>
    <dgm:pt modelId="{AA843EF5-38CD-4667-99D2-C32E8D4C1D72}" type="pres">
      <dgm:prSet presAssocID="{66A06111-C6EA-4A6B-B84A-1BFBEF8A937F}" presName="titleText2" presStyleLbl="fgAcc1" presStyleIdx="2" presStyleCnt="4">
        <dgm:presLayoutVars>
          <dgm:chMax val="0"/>
          <dgm:chPref val="0"/>
        </dgm:presLayoutVars>
      </dgm:prSet>
      <dgm:spPr/>
    </dgm:pt>
    <dgm:pt modelId="{A8EBCB8C-832C-4FC6-A464-C8EB83F47EB6}" type="pres">
      <dgm:prSet presAssocID="{66A06111-C6EA-4A6B-B84A-1BFBEF8A937F}" presName="rootConnector" presStyleLbl="node3" presStyleIdx="0" presStyleCnt="0"/>
      <dgm:spPr/>
    </dgm:pt>
    <dgm:pt modelId="{C7F903EF-9B8F-4065-B4ED-D11D6C503628}" type="pres">
      <dgm:prSet presAssocID="{66A06111-C6EA-4A6B-B84A-1BFBEF8A937F}" presName="hierChild4" presStyleCnt="0"/>
      <dgm:spPr/>
    </dgm:pt>
    <dgm:pt modelId="{C166666D-358E-483F-AD44-51E8967CFC1C}" type="pres">
      <dgm:prSet presAssocID="{66A06111-C6EA-4A6B-B84A-1BFBEF8A937F}" presName="hierChild5" presStyleCnt="0"/>
      <dgm:spPr/>
    </dgm:pt>
    <dgm:pt modelId="{941C7883-3218-4B08-8598-6379D1DB761D}" type="pres">
      <dgm:prSet presAssocID="{DDD4B955-9C88-4814-A833-B94F71DBF96B}" presName="Name37" presStyleLbl="parChTrans1D3" presStyleIdx="1" presStyleCnt="2"/>
      <dgm:spPr/>
    </dgm:pt>
    <dgm:pt modelId="{4C3C4AB6-1EC4-43E5-9F07-340F36E9E7AF}" type="pres">
      <dgm:prSet presAssocID="{160BC0FF-41EA-4A56-983D-1C1513CE0ABA}" presName="hierRoot2" presStyleCnt="0">
        <dgm:presLayoutVars>
          <dgm:hierBranch val="init"/>
        </dgm:presLayoutVars>
      </dgm:prSet>
      <dgm:spPr/>
    </dgm:pt>
    <dgm:pt modelId="{353EBD85-CE59-4DAB-8138-2B8F9128D4ED}" type="pres">
      <dgm:prSet presAssocID="{160BC0FF-41EA-4A56-983D-1C1513CE0ABA}" presName="rootComposite" presStyleCnt="0"/>
      <dgm:spPr/>
    </dgm:pt>
    <dgm:pt modelId="{7EEDA3A5-1EF1-470F-9C3D-AA22A2B98F27}" type="pres">
      <dgm:prSet presAssocID="{160BC0FF-41EA-4A56-983D-1C1513CE0ABA}" presName="rootText" presStyleLbl="node1" presStyleIdx="3" presStyleCnt="4">
        <dgm:presLayoutVars>
          <dgm:chMax/>
          <dgm:chPref val="3"/>
        </dgm:presLayoutVars>
      </dgm:prSet>
      <dgm:spPr/>
    </dgm:pt>
    <dgm:pt modelId="{9C8E9296-2FC9-414D-A3CE-B167483CA521}" type="pres">
      <dgm:prSet presAssocID="{160BC0FF-41EA-4A56-983D-1C1513CE0ABA}" presName="titleText2" presStyleLbl="fgAcc1" presStyleIdx="3" presStyleCnt="4">
        <dgm:presLayoutVars>
          <dgm:chMax val="0"/>
          <dgm:chPref val="0"/>
        </dgm:presLayoutVars>
      </dgm:prSet>
      <dgm:spPr/>
    </dgm:pt>
    <dgm:pt modelId="{2E4BF677-B1D1-429D-B809-F3F94C5F1AC7}" type="pres">
      <dgm:prSet presAssocID="{160BC0FF-41EA-4A56-983D-1C1513CE0ABA}" presName="rootConnector" presStyleLbl="node3" presStyleIdx="0" presStyleCnt="0"/>
      <dgm:spPr/>
    </dgm:pt>
    <dgm:pt modelId="{233D3D7E-841C-4D81-A6EB-CEABF5610CE7}" type="pres">
      <dgm:prSet presAssocID="{160BC0FF-41EA-4A56-983D-1C1513CE0ABA}" presName="hierChild4" presStyleCnt="0"/>
      <dgm:spPr/>
    </dgm:pt>
    <dgm:pt modelId="{46C417A4-DBFE-485B-AFD9-50FC35CAD46E}" type="pres">
      <dgm:prSet presAssocID="{160BC0FF-41EA-4A56-983D-1C1513CE0ABA}" presName="hierChild5" presStyleCnt="0"/>
      <dgm:spPr/>
    </dgm:pt>
    <dgm:pt modelId="{9007A8D2-48EA-4EF2-9787-60E2802B6742}" type="pres">
      <dgm:prSet presAssocID="{DDDED010-59ED-45D7-956A-74910F0A7460}" presName="hierChild5" presStyleCnt="0"/>
      <dgm:spPr/>
    </dgm:pt>
    <dgm:pt modelId="{A95F9056-1CD1-4B53-874F-1184772A9B9C}" type="pres">
      <dgm:prSet presAssocID="{B98C0BB2-3A4A-4991-B6AE-EE7DC6EAABFD}" presName="hierChild3" presStyleCnt="0"/>
      <dgm:spPr/>
    </dgm:pt>
  </dgm:ptLst>
  <dgm:cxnLst>
    <dgm:cxn modelId="{4F9DEB1D-8699-4061-9F6F-25BDA2B1F160}" type="presOf" srcId="{D447E81E-7F21-470D-8482-13FF6E211691}" destId="{AA843EF5-38CD-4667-99D2-C32E8D4C1D72}" srcOrd="0" destOrd="0" presId="urn:microsoft.com/office/officeart/2008/layout/NameandTitleOrganizationalChart"/>
    <dgm:cxn modelId="{B6C1351F-E27B-47A8-A535-C7DF18997828}" type="presOf" srcId="{DDDED010-59ED-45D7-956A-74910F0A7460}" destId="{DB52FB37-F39E-4678-AF2F-7E085A62CDC0}" srcOrd="0" destOrd="0" presId="urn:microsoft.com/office/officeart/2008/layout/NameandTitleOrganizationalChart"/>
    <dgm:cxn modelId="{7D3CE92B-0348-454F-AC05-E453B4FC8732}" type="presOf" srcId="{93FD6E8D-6D0C-4212-BA0E-9C19BE5C4C34}" destId="{460E70F9-EFA7-494E-B892-48E6AFB67216}" srcOrd="1" destOrd="0" presId="urn:microsoft.com/office/officeart/2008/layout/NameandTitleOrganizationalChart"/>
    <dgm:cxn modelId="{3F97592C-255B-4D51-BC6A-CFDDE3CC59EC}" srcId="{DDDED010-59ED-45D7-956A-74910F0A7460}" destId="{66A06111-C6EA-4A6B-B84A-1BFBEF8A937F}" srcOrd="0" destOrd="0" parTransId="{AA8799D8-2403-49E4-B7D1-27092027174F}" sibTransId="{D447E81E-7F21-470D-8482-13FF6E211691}"/>
    <dgm:cxn modelId="{B8282438-22C1-4A36-872A-F2F8F7CAA6E0}" srcId="{B98C0BB2-3A4A-4991-B6AE-EE7DC6EAABFD}" destId="{DDDED010-59ED-45D7-956A-74910F0A7460}" srcOrd="1" destOrd="0" parTransId="{4B264653-B37B-4C39-8B9A-6422667D731F}" sibTransId="{B4E839A3-1BA0-4B76-BD56-2316CBD1687E}"/>
    <dgm:cxn modelId="{266BF549-25BA-4E40-A823-F9BE7B0B71B5}" type="presOf" srcId="{500E92B7-008E-4024-8BAC-0928D28CA377}" destId="{7AE9B605-F883-4396-AA99-0A4CE015404F}" srcOrd="0" destOrd="0" presId="urn:microsoft.com/office/officeart/2008/layout/NameandTitleOrganizationalChart"/>
    <dgm:cxn modelId="{A79D334E-518C-45EC-8E4A-040537972EE6}" srcId="{A37A28F2-41EC-4F2E-A007-DDC4F89F2B19}" destId="{B98C0BB2-3A4A-4991-B6AE-EE7DC6EAABFD}" srcOrd="0" destOrd="0" parTransId="{02347E0B-ED92-4530-8CDF-2E117AA5605D}" sibTransId="{34B46842-BB29-46DC-82E3-AFCF93B18D22}"/>
    <dgm:cxn modelId="{56D0D072-AAC3-4D4F-BA4B-66CC761C77C0}" srcId="{DDDED010-59ED-45D7-956A-74910F0A7460}" destId="{160BC0FF-41EA-4A56-983D-1C1513CE0ABA}" srcOrd="1" destOrd="0" parTransId="{DDD4B955-9C88-4814-A833-B94F71DBF96B}" sibTransId="{EE2D2015-2F9D-42BD-8AFD-D760DD7B8CBE}"/>
    <dgm:cxn modelId="{52F6A653-BAD1-4437-9327-FFE3D14B94A7}" type="presOf" srcId="{B4E839A3-1BA0-4B76-BD56-2316CBD1687E}" destId="{F0EB9943-0F38-4353-8621-601E549C96C0}" srcOrd="0" destOrd="0" presId="urn:microsoft.com/office/officeart/2008/layout/NameandTitleOrganizationalChart"/>
    <dgm:cxn modelId="{3D9EA67A-E511-4DDB-A397-5F658D4A7273}" type="presOf" srcId="{160BC0FF-41EA-4A56-983D-1C1513CE0ABA}" destId="{7EEDA3A5-1EF1-470F-9C3D-AA22A2B98F27}" srcOrd="0" destOrd="0" presId="urn:microsoft.com/office/officeart/2008/layout/NameandTitleOrganizationalChart"/>
    <dgm:cxn modelId="{A5D9AE7A-2EF2-4EBE-830D-52DD8A2C96A3}" srcId="{B98C0BB2-3A4A-4991-B6AE-EE7DC6EAABFD}" destId="{93FD6E8D-6D0C-4212-BA0E-9C19BE5C4C34}" srcOrd="0" destOrd="0" parTransId="{500E92B7-008E-4024-8BAC-0928D28CA377}" sibTransId="{D99C1532-8664-45CF-A982-2428F35AAB05}"/>
    <dgm:cxn modelId="{2EDE247F-50BD-4EAB-991C-10C4DC4A13E4}" type="presOf" srcId="{B98C0BB2-3A4A-4991-B6AE-EE7DC6EAABFD}" destId="{09B9C125-5388-4FDD-8DD3-00D719485E10}" srcOrd="0" destOrd="0" presId="urn:microsoft.com/office/officeart/2008/layout/NameandTitleOrganizationalChart"/>
    <dgm:cxn modelId="{A6447983-CDFF-4F58-86FB-6E069ABAAE73}" type="presOf" srcId="{DDD4B955-9C88-4814-A833-B94F71DBF96B}" destId="{941C7883-3218-4B08-8598-6379D1DB761D}" srcOrd="0" destOrd="0" presId="urn:microsoft.com/office/officeart/2008/layout/NameandTitleOrganizationalChart"/>
    <dgm:cxn modelId="{0C7D9F84-F27B-417A-BEEC-5D5B3320752E}" type="presOf" srcId="{DDDED010-59ED-45D7-956A-74910F0A7460}" destId="{A759BD86-CB3D-41AE-BA79-0C15280DE6D9}" srcOrd="1" destOrd="0" presId="urn:microsoft.com/office/officeart/2008/layout/NameandTitleOrganizationalChart"/>
    <dgm:cxn modelId="{670F6E90-1AC8-4F2D-AE42-EFE44ED285AF}" type="presOf" srcId="{D99C1532-8664-45CF-A982-2428F35AAB05}" destId="{951A50A5-1A3C-4DB7-A133-A6DA1961F1FA}" srcOrd="0" destOrd="0" presId="urn:microsoft.com/office/officeart/2008/layout/NameandTitleOrganizationalChart"/>
    <dgm:cxn modelId="{22994D9A-113C-421C-8053-0130DE94A0F2}" type="presOf" srcId="{B98C0BB2-3A4A-4991-B6AE-EE7DC6EAABFD}" destId="{62820F90-BF84-489D-8A29-F6CEFFBD5EA3}" srcOrd="1" destOrd="0" presId="urn:microsoft.com/office/officeart/2008/layout/NameandTitleOrganizationalChart"/>
    <dgm:cxn modelId="{9FB8C5A6-83A3-4FD3-B7C2-B55B7F15DDAD}" type="presOf" srcId="{EE2D2015-2F9D-42BD-8AFD-D760DD7B8CBE}" destId="{9C8E9296-2FC9-414D-A3CE-B167483CA521}" srcOrd="0" destOrd="0" presId="urn:microsoft.com/office/officeart/2008/layout/NameandTitleOrganizationalChart"/>
    <dgm:cxn modelId="{B53C75B8-4205-49E2-81F6-84DAFD69B6E1}" type="presOf" srcId="{34B46842-BB29-46DC-82E3-AFCF93B18D22}" destId="{662B2549-515A-4527-8DDD-C7E726E3BB4D}" srcOrd="0" destOrd="0" presId="urn:microsoft.com/office/officeart/2008/layout/NameandTitleOrganizationalChart"/>
    <dgm:cxn modelId="{1FDCC7CA-5904-4A18-8DE5-9BDB8E36B3F7}" type="presOf" srcId="{66A06111-C6EA-4A6B-B84A-1BFBEF8A937F}" destId="{FDA43EE6-E691-42DC-BCF1-D1AA00005360}" srcOrd="0" destOrd="0" presId="urn:microsoft.com/office/officeart/2008/layout/NameandTitleOrganizationalChart"/>
    <dgm:cxn modelId="{F5C67FDA-4BF4-439D-B599-49BC03AB644D}" type="presOf" srcId="{93FD6E8D-6D0C-4212-BA0E-9C19BE5C4C34}" destId="{151810BD-6A2B-46D4-8396-EB781A7DDA98}" srcOrd="0" destOrd="0" presId="urn:microsoft.com/office/officeart/2008/layout/NameandTitleOrganizationalChart"/>
    <dgm:cxn modelId="{12C9F7DA-CEC1-4B52-B940-E1771AB56E9A}" type="presOf" srcId="{A37A28F2-41EC-4F2E-A007-DDC4F89F2B19}" destId="{65A253D4-2ABC-411D-BD07-46F6423378B2}" srcOrd="0" destOrd="0" presId="urn:microsoft.com/office/officeart/2008/layout/NameandTitleOrganizationalChart"/>
    <dgm:cxn modelId="{2379B4E7-4D86-44D1-A0F5-3D56F1F70AE4}" type="presOf" srcId="{AA8799D8-2403-49E4-B7D1-27092027174F}" destId="{6D7FFE13-35EA-4DFD-AFD1-11737FE57BBD}" srcOrd="0" destOrd="0" presId="urn:microsoft.com/office/officeart/2008/layout/NameandTitleOrganizationalChart"/>
    <dgm:cxn modelId="{63B71EEC-6EF0-43FA-91D8-95EC245BDEBF}" type="presOf" srcId="{4B264653-B37B-4C39-8B9A-6422667D731F}" destId="{5B239744-BDB0-4C2B-A083-326FB215675B}" srcOrd="0" destOrd="0" presId="urn:microsoft.com/office/officeart/2008/layout/NameandTitleOrganizationalChart"/>
    <dgm:cxn modelId="{F27AECF9-B2AA-4D18-A696-FD331E625F09}" type="presOf" srcId="{66A06111-C6EA-4A6B-B84A-1BFBEF8A937F}" destId="{A8EBCB8C-832C-4FC6-A464-C8EB83F47EB6}" srcOrd="1" destOrd="0" presId="urn:microsoft.com/office/officeart/2008/layout/NameandTitleOrganizationalChart"/>
    <dgm:cxn modelId="{BF94FFFC-904D-40C0-ABE8-CEBBB749C81B}" type="presOf" srcId="{160BC0FF-41EA-4A56-983D-1C1513CE0ABA}" destId="{2E4BF677-B1D1-429D-B809-F3F94C5F1AC7}" srcOrd="1" destOrd="0" presId="urn:microsoft.com/office/officeart/2008/layout/NameandTitleOrganizationalChart"/>
    <dgm:cxn modelId="{F927ABA9-0809-49DA-B6FD-CACCC3C7CF3E}" type="presParOf" srcId="{65A253D4-2ABC-411D-BD07-46F6423378B2}" destId="{835E2BAE-69F8-4CE6-82D8-369B5782322E}" srcOrd="0" destOrd="0" presId="urn:microsoft.com/office/officeart/2008/layout/NameandTitleOrganizationalChart"/>
    <dgm:cxn modelId="{1ED4D0AF-F25F-4C49-B142-723E77D19B90}" type="presParOf" srcId="{835E2BAE-69F8-4CE6-82D8-369B5782322E}" destId="{D939B4F8-F386-47DC-9761-F4C6F7D6BE42}" srcOrd="0" destOrd="0" presId="urn:microsoft.com/office/officeart/2008/layout/NameandTitleOrganizationalChart"/>
    <dgm:cxn modelId="{703EE4BA-6EF5-4B4D-98B9-E974E7EB81DB}" type="presParOf" srcId="{D939B4F8-F386-47DC-9761-F4C6F7D6BE42}" destId="{09B9C125-5388-4FDD-8DD3-00D719485E10}" srcOrd="0" destOrd="0" presId="urn:microsoft.com/office/officeart/2008/layout/NameandTitleOrganizationalChart"/>
    <dgm:cxn modelId="{6F56B6B5-EC0A-4841-86BF-7E556CD6E5A9}" type="presParOf" srcId="{D939B4F8-F386-47DC-9761-F4C6F7D6BE42}" destId="{662B2549-515A-4527-8DDD-C7E726E3BB4D}" srcOrd="1" destOrd="0" presId="urn:microsoft.com/office/officeart/2008/layout/NameandTitleOrganizationalChart"/>
    <dgm:cxn modelId="{9EB38347-0000-4648-87DB-8BF98EE0D514}" type="presParOf" srcId="{D939B4F8-F386-47DC-9761-F4C6F7D6BE42}" destId="{62820F90-BF84-489D-8A29-F6CEFFBD5EA3}" srcOrd="2" destOrd="0" presId="urn:microsoft.com/office/officeart/2008/layout/NameandTitleOrganizationalChart"/>
    <dgm:cxn modelId="{D10D9DBB-4373-4F40-B816-791D62B94F53}" type="presParOf" srcId="{835E2BAE-69F8-4CE6-82D8-369B5782322E}" destId="{B3C48D9B-0464-4992-B9AE-C7D981F46728}" srcOrd="1" destOrd="0" presId="urn:microsoft.com/office/officeart/2008/layout/NameandTitleOrganizationalChart"/>
    <dgm:cxn modelId="{4148AADF-122D-4225-B5ED-5B17C152BA15}" type="presParOf" srcId="{B3C48D9B-0464-4992-B9AE-C7D981F46728}" destId="{7AE9B605-F883-4396-AA99-0A4CE015404F}" srcOrd="0" destOrd="0" presId="urn:microsoft.com/office/officeart/2008/layout/NameandTitleOrganizationalChart"/>
    <dgm:cxn modelId="{69C505E6-DF2F-407D-8783-CFFDED85C577}" type="presParOf" srcId="{B3C48D9B-0464-4992-B9AE-C7D981F46728}" destId="{9A4C2929-B479-4E87-A45D-1ED946841548}" srcOrd="1" destOrd="0" presId="urn:microsoft.com/office/officeart/2008/layout/NameandTitleOrganizationalChart"/>
    <dgm:cxn modelId="{EAF19306-2787-4ABE-94F3-4A068F57FD48}" type="presParOf" srcId="{9A4C2929-B479-4E87-A45D-1ED946841548}" destId="{A7B2892F-7551-4E5F-9734-E37699813974}" srcOrd="0" destOrd="0" presId="urn:microsoft.com/office/officeart/2008/layout/NameandTitleOrganizationalChart"/>
    <dgm:cxn modelId="{62C7B1CE-52B6-4CB3-AF4F-DA43DEA192E8}" type="presParOf" srcId="{A7B2892F-7551-4E5F-9734-E37699813974}" destId="{151810BD-6A2B-46D4-8396-EB781A7DDA98}" srcOrd="0" destOrd="0" presId="urn:microsoft.com/office/officeart/2008/layout/NameandTitleOrganizationalChart"/>
    <dgm:cxn modelId="{B69963F8-F025-47F2-818F-48E216DB1407}" type="presParOf" srcId="{A7B2892F-7551-4E5F-9734-E37699813974}" destId="{951A50A5-1A3C-4DB7-A133-A6DA1961F1FA}" srcOrd="1" destOrd="0" presId="urn:microsoft.com/office/officeart/2008/layout/NameandTitleOrganizationalChart"/>
    <dgm:cxn modelId="{A2C0B28B-1E57-4D20-BC40-C2FFB52AE292}" type="presParOf" srcId="{A7B2892F-7551-4E5F-9734-E37699813974}" destId="{460E70F9-EFA7-494E-B892-48E6AFB67216}" srcOrd="2" destOrd="0" presId="urn:microsoft.com/office/officeart/2008/layout/NameandTitleOrganizationalChart"/>
    <dgm:cxn modelId="{FCE2177B-E7B9-4514-A67F-411B7576224C}" type="presParOf" srcId="{9A4C2929-B479-4E87-A45D-1ED946841548}" destId="{C29E5908-EF92-4054-9C9E-CF7876455BF6}" srcOrd="1" destOrd="0" presId="urn:microsoft.com/office/officeart/2008/layout/NameandTitleOrganizationalChart"/>
    <dgm:cxn modelId="{28E128AD-0F06-4AA7-971C-CC07610D1BB0}" type="presParOf" srcId="{9A4C2929-B479-4E87-A45D-1ED946841548}" destId="{F00D3BB8-772C-4E61-B645-97FAA1227651}" srcOrd="2" destOrd="0" presId="urn:microsoft.com/office/officeart/2008/layout/NameandTitleOrganizationalChart"/>
    <dgm:cxn modelId="{438DF157-5A59-4047-AFE2-D2F7051DDA38}" type="presParOf" srcId="{B3C48D9B-0464-4992-B9AE-C7D981F46728}" destId="{5B239744-BDB0-4C2B-A083-326FB215675B}" srcOrd="2" destOrd="0" presId="urn:microsoft.com/office/officeart/2008/layout/NameandTitleOrganizationalChart"/>
    <dgm:cxn modelId="{744A56F5-BC10-4025-B573-C0AAEED9108A}" type="presParOf" srcId="{B3C48D9B-0464-4992-B9AE-C7D981F46728}" destId="{AA30B904-6692-4608-9C8D-E6942E6563B2}" srcOrd="3" destOrd="0" presId="urn:microsoft.com/office/officeart/2008/layout/NameandTitleOrganizationalChart"/>
    <dgm:cxn modelId="{3925B26F-CBDE-4298-BB3B-1D8EF3C8906D}" type="presParOf" srcId="{AA30B904-6692-4608-9C8D-E6942E6563B2}" destId="{7C421744-569F-43F8-BF4D-911AAFA19CA4}" srcOrd="0" destOrd="0" presId="urn:microsoft.com/office/officeart/2008/layout/NameandTitleOrganizationalChart"/>
    <dgm:cxn modelId="{C5A8E1AC-4922-41F6-A8C1-74C441A3E117}" type="presParOf" srcId="{7C421744-569F-43F8-BF4D-911AAFA19CA4}" destId="{DB52FB37-F39E-4678-AF2F-7E085A62CDC0}" srcOrd="0" destOrd="0" presId="urn:microsoft.com/office/officeart/2008/layout/NameandTitleOrganizationalChart"/>
    <dgm:cxn modelId="{47AA8C9C-250B-4807-A8D8-3803012A0523}" type="presParOf" srcId="{7C421744-569F-43F8-BF4D-911AAFA19CA4}" destId="{F0EB9943-0F38-4353-8621-601E549C96C0}" srcOrd="1" destOrd="0" presId="urn:microsoft.com/office/officeart/2008/layout/NameandTitleOrganizationalChart"/>
    <dgm:cxn modelId="{9D231328-3423-4C57-807A-00DEA299D669}" type="presParOf" srcId="{7C421744-569F-43F8-BF4D-911AAFA19CA4}" destId="{A759BD86-CB3D-41AE-BA79-0C15280DE6D9}" srcOrd="2" destOrd="0" presId="urn:microsoft.com/office/officeart/2008/layout/NameandTitleOrganizationalChart"/>
    <dgm:cxn modelId="{473088BE-078D-4E29-8E70-87F0F3BA25C6}" type="presParOf" srcId="{AA30B904-6692-4608-9C8D-E6942E6563B2}" destId="{1D1A5FB4-6AB2-4BB5-B626-C508A3C027DA}" srcOrd="1" destOrd="0" presId="urn:microsoft.com/office/officeart/2008/layout/NameandTitleOrganizationalChart"/>
    <dgm:cxn modelId="{F9242674-4A6A-44CE-B80C-CDA04273B059}" type="presParOf" srcId="{1D1A5FB4-6AB2-4BB5-B626-C508A3C027DA}" destId="{6D7FFE13-35EA-4DFD-AFD1-11737FE57BBD}" srcOrd="0" destOrd="0" presId="urn:microsoft.com/office/officeart/2008/layout/NameandTitleOrganizationalChart"/>
    <dgm:cxn modelId="{D4BE4F11-A1E5-42E6-A2C5-D64983F69DB8}" type="presParOf" srcId="{1D1A5FB4-6AB2-4BB5-B626-C508A3C027DA}" destId="{F06C9BD0-774D-4017-BD11-C1C0F901E7D7}" srcOrd="1" destOrd="0" presId="urn:microsoft.com/office/officeart/2008/layout/NameandTitleOrganizationalChart"/>
    <dgm:cxn modelId="{D8BEFB5B-81DF-4EF3-B683-F5F2A3B38C80}" type="presParOf" srcId="{F06C9BD0-774D-4017-BD11-C1C0F901E7D7}" destId="{8F3C61C3-90E1-4591-B3EF-9C3CF5EDB9CA}" srcOrd="0" destOrd="0" presId="urn:microsoft.com/office/officeart/2008/layout/NameandTitleOrganizationalChart"/>
    <dgm:cxn modelId="{5C5BE40E-37DC-48B7-AA7F-CCE58F09789D}" type="presParOf" srcId="{8F3C61C3-90E1-4591-B3EF-9C3CF5EDB9CA}" destId="{FDA43EE6-E691-42DC-BCF1-D1AA00005360}" srcOrd="0" destOrd="0" presId="urn:microsoft.com/office/officeart/2008/layout/NameandTitleOrganizationalChart"/>
    <dgm:cxn modelId="{1251E0F5-899A-4B64-B2E6-F1EA8FB7306B}" type="presParOf" srcId="{8F3C61C3-90E1-4591-B3EF-9C3CF5EDB9CA}" destId="{AA843EF5-38CD-4667-99D2-C32E8D4C1D72}" srcOrd="1" destOrd="0" presId="urn:microsoft.com/office/officeart/2008/layout/NameandTitleOrganizationalChart"/>
    <dgm:cxn modelId="{9BA93E4A-D4BE-4365-9A94-3FC35089AC22}" type="presParOf" srcId="{8F3C61C3-90E1-4591-B3EF-9C3CF5EDB9CA}" destId="{A8EBCB8C-832C-4FC6-A464-C8EB83F47EB6}" srcOrd="2" destOrd="0" presId="urn:microsoft.com/office/officeart/2008/layout/NameandTitleOrganizationalChart"/>
    <dgm:cxn modelId="{2967EF21-B1E0-4CB9-B68A-68A17DE93EED}" type="presParOf" srcId="{F06C9BD0-774D-4017-BD11-C1C0F901E7D7}" destId="{C7F903EF-9B8F-4065-B4ED-D11D6C503628}" srcOrd="1" destOrd="0" presId="urn:microsoft.com/office/officeart/2008/layout/NameandTitleOrganizationalChart"/>
    <dgm:cxn modelId="{8CD83E51-FCFA-46F4-A6BC-9E415C1579B5}" type="presParOf" srcId="{F06C9BD0-774D-4017-BD11-C1C0F901E7D7}" destId="{C166666D-358E-483F-AD44-51E8967CFC1C}" srcOrd="2" destOrd="0" presId="urn:microsoft.com/office/officeart/2008/layout/NameandTitleOrganizationalChart"/>
    <dgm:cxn modelId="{410EC2E6-762E-49BE-9979-1EE3D3B282AC}" type="presParOf" srcId="{1D1A5FB4-6AB2-4BB5-B626-C508A3C027DA}" destId="{941C7883-3218-4B08-8598-6379D1DB761D}" srcOrd="2" destOrd="0" presId="urn:microsoft.com/office/officeart/2008/layout/NameandTitleOrganizationalChart"/>
    <dgm:cxn modelId="{12046E62-D925-48A7-AD0D-30AA57AEF708}" type="presParOf" srcId="{1D1A5FB4-6AB2-4BB5-B626-C508A3C027DA}" destId="{4C3C4AB6-1EC4-43E5-9F07-340F36E9E7AF}" srcOrd="3" destOrd="0" presId="urn:microsoft.com/office/officeart/2008/layout/NameandTitleOrganizationalChart"/>
    <dgm:cxn modelId="{0F751B20-F9B3-42F4-A878-D6CE56B0F668}" type="presParOf" srcId="{4C3C4AB6-1EC4-43E5-9F07-340F36E9E7AF}" destId="{353EBD85-CE59-4DAB-8138-2B8F9128D4ED}" srcOrd="0" destOrd="0" presId="urn:microsoft.com/office/officeart/2008/layout/NameandTitleOrganizationalChart"/>
    <dgm:cxn modelId="{D04A079F-574F-468A-BDAC-C74F2C130FC0}" type="presParOf" srcId="{353EBD85-CE59-4DAB-8138-2B8F9128D4ED}" destId="{7EEDA3A5-1EF1-470F-9C3D-AA22A2B98F27}" srcOrd="0" destOrd="0" presId="urn:microsoft.com/office/officeart/2008/layout/NameandTitleOrganizationalChart"/>
    <dgm:cxn modelId="{5EF55316-6E1C-4A18-B4F8-051799DC5D70}" type="presParOf" srcId="{353EBD85-CE59-4DAB-8138-2B8F9128D4ED}" destId="{9C8E9296-2FC9-414D-A3CE-B167483CA521}" srcOrd="1" destOrd="0" presId="urn:microsoft.com/office/officeart/2008/layout/NameandTitleOrganizationalChart"/>
    <dgm:cxn modelId="{3DC36519-6A7A-4E56-8FA2-FEA267E19FB6}" type="presParOf" srcId="{353EBD85-CE59-4DAB-8138-2B8F9128D4ED}" destId="{2E4BF677-B1D1-429D-B809-F3F94C5F1AC7}" srcOrd="2" destOrd="0" presId="urn:microsoft.com/office/officeart/2008/layout/NameandTitleOrganizationalChart"/>
    <dgm:cxn modelId="{05AFC920-962E-451A-8A8A-F38EFF69087F}" type="presParOf" srcId="{4C3C4AB6-1EC4-43E5-9F07-340F36E9E7AF}" destId="{233D3D7E-841C-4D81-A6EB-CEABF5610CE7}" srcOrd="1" destOrd="0" presId="urn:microsoft.com/office/officeart/2008/layout/NameandTitleOrganizationalChart"/>
    <dgm:cxn modelId="{6AC30C3E-D5B0-4CD4-8508-8C03CBFF4FE9}" type="presParOf" srcId="{4C3C4AB6-1EC4-43E5-9F07-340F36E9E7AF}" destId="{46C417A4-DBFE-485B-AFD9-50FC35CAD46E}" srcOrd="2" destOrd="0" presId="urn:microsoft.com/office/officeart/2008/layout/NameandTitleOrganizationalChart"/>
    <dgm:cxn modelId="{1A586B1E-46C6-4B9C-A133-736961652D51}" type="presParOf" srcId="{AA30B904-6692-4608-9C8D-E6942E6563B2}" destId="{9007A8D2-48EA-4EF2-9787-60E2802B6742}" srcOrd="2" destOrd="0" presId="urn:microsoft.com/office/officeart/2008/layout/NameandTitleOrganizationalChart"/>
    <dgm:cxn modelId="{6B409478-F2E7-4AFE-8972-90935C2565AA}" type="presParOf" srcId="{835E2BAE-69F8-4CE6-82D8-369B5782322E}" destId="{A95F9056-1CD1-4B53-874F-1184772A9B9C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980C7-BA06-4162-8301-DEA28B0E6496}">
      <dsp:nvSpPr>
        <dsp:cNvPr id="0" name=""/>
        <dsp:cNvSpPr/>
      </dsp:nvSpPr>
      <dsp:spPr>
        <a:xfrm>
          <a:off x="5730300" y="2105824"/>
          <a:ext cx="710342" cy="3269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9951"/>
              </a:lnTo>
              <a:lnTo>
                <a:pt x="710342" y="326995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AFC69-AA7D-41B2-8BAB-A803DBAF5764}">
      <dsp:nvSpPr>
        <dsp:cNvPr id="0" name=""/>
        <dsp:cNvSpPr/>
      </dsp:nvSpPr>
      <dsp:spPr>
        <a:xfrm>
          <a:off x="5730300" y="2105824"/>
          <a:ext cx="710342" cy="2035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5022"/>
              </a:lnTo>
              <a:lnTo>
                <a:pt x="710342" y="20350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ED33E-1BEC-480E-8FE7-6F0E969A4800}">
      <dsp:nvSpPr>
        <dsp:cNvPr id="0" name=""/>
        <dsp:cNvSpPr/>
      </dsp:nvSpPr>
      <dsp:spPr>
        <a:xfrm>
          <a:off x="5730300" y="2105824"/>
          <a:ext cx="710342" cy="800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0094"/>
              </a:lnTo>
              <a:lnTo>
                <a:pt x="710342" y="80009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C37A5-E3AF-4120-93C1-34460540EDFC}">
      <dsp:nvSpPr>
        <dsp:cNvPr id="0" name=""/>
        <dsp:cNvSpPr/>
      </dsp:nvSpPr>
      <dsp:spPr>
        <a:xfrm>
          <a:off x="5257800" y="870896"/>
          <a:ext cx="2366748" cy="365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630"/>
              </a:lnTo>
              <a:lnTo>
                <a:pt x="2366748" y="182630"/>
              </a:lnTo>
              <a:lnTo>
                <a:pt x="2366748" y="36526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FF11D-37ED-46BE-8A58-87DD8554461C}">
      <dsp:nvSpPr>
        <dsp:cNvPr id="0" name=""/>
        <dsp:cNvSpPr/>
      </dsp:nvSpPr>
      <dsp:spPr>
        <a:xfrm>
          <a:off x="960064" y="2105824"/>
          <a:ext cx="655235" cy="25836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3661"/>
              </a:lnTo>
              <a:lnTo>
                <a:pt x="655235" y="258366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45B403-898E-4AFC-AAB2-DDFD7C95EC2A}">
      <dsp:nvSpPr>
        <dsp:cNvPr id="0" name=""/>
        <dsp:cNvSpPr/>
      </dsp:nvSpPr>
      <dsp:spPr>
        <a:xfrm>
          <a:off x="960064" y="2105824"/>
          <a:ext cx="655235" cy="1074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4413"/>
              </a:lnTo>
              <a:lnTo>
                <a:pt x="655235" y="10744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3D168-7670-44A1-9AD8-415FCF726870}">
      <dsp:nvSpPr>
        <dsp:cNvPr id="0" name=""/>
        <dsp:cNvSpPr/>
      </dsp:nvSpPr>
      <dsp:spPr>
        <a:xfrm>
          <a:off x="2707359" y="870896"/>
          <a:ext cx="2550440" cy="365260"/>
        </a:xfrm>
        <a:custGeom>
          <a:avLst/>
          <a:gdLst/>
          <a:ahLst/>
          <a:cxnLst/>
          <a:rect l="0" t="0" r="0" b="0"/>
          <a:pathLst>
            <a:path>
              <a:moveTo>
                <a:pt x="2550440" y="0"/>
              </a:moveTo>
              <a:lnTo>
                <a:pt x="2550440" y="182630"/>
              </a:lnTo>
              <a:lnTo>
                <a:pt x="0" y="182630"/>
              </a:lnTo>
              <a:lnTo>
                <a:pt x="0" y="36526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FE2A7-6633-46F6-B357-ACB77D0C8077}">
      <dsp:nvSpPr>
        <dsp:cNvPr id="0" name=""/>
        <dsp:cNvSpPr/>
      </dsp:nvSpPr>
      <dsp:spPr>
        <a:xfrm>
          <a:off x="2158999" y="1228"/>
          <a:ext cx="6197600" cy="869667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600" kern="1200" dirty="0"/>
            <a:t>Computational Drug Design</a:t>
          </a:r>
        </a:p>
      </dsp:txBody>
      <dsp:txXfrm>
        <a:off x="2158999" y="1228"/>
        <a:ext cx="6197600" cy="869667"/>
      </dsp:txXfrm>
    </dsp:sp>
    <dsp:sp modelId="{1257EF59-FE45-4DB2-AEED-CEA66C577009}">
      <dsp:nvSpPr>
        <dsp:cNvPr id="0" name=""/>
        <dsp:cNvSpPr/>
      </dsp:nvSpPr>
      <dsp:spPr>
        <a:xfrm>
          <a:off x="523241" y="1236156"/>
          <a:ext cx="4368237" cy="869667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800" kern="1200" dirty="0"/>
            <a:t>Ligand-based drug design</a:t>
          </a:r>
        </a:p>
      </dsp:txBody>
      <dsp:txXfrm>
        <a:off x="523241" y="1236156"/>
        <a:ext cx="4368237" cy="869667"/>
      </dsp:txXfrm>
    </dsp:sp>
    <dsp:sp modelId="{1CA1EAAB-9AB4-4C82-B4A3-5FD457C4FF5E}">
      <dsp:nvSpPr>
        <dsp:cNvPr id="0" name=""/>
        <dsp:cNvSpPr/>
      </dsp:nvSpPr>
      <dsp:spPr>
        <a:xfrm>
          <a:off x="1615300" y="2471085"/>
          <a:ext cx="3264280" cy="1418306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000" kern="1200" dirty="0"/>
            <a:t>Quantitative structure-activity relationship (QSAR)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000" kern="1200" dirty="0"/>
            <a:t>(e.g., 3D-QSAR.com,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000" kern="1200" dirty="0">
              <a:solidFill>
                <a:srgbClr val="FF0000"/>
              </a:solidFill>
            </a:rPr>
            <a:t>ML-based</a:t>
          </a:r>
          <a:r>
            <a:rPr lang="en-PH" sz="2000" kern="1200" dirty="0"/>
            <a:t>)</a:t>
          </a:r>
        </a:p>
      </dsp:txBody>
      <dsp:txXfrm>
        <a:off x="1615300" y="2471085"/>
        <a:ext cx="3264280" cy="1418306"/>
      </dsp:txXfrm>
    </dsp:sp>
    <dsp:sp modelId="{63811631-E382-4C6C-839F-3D929E5ED0BE}">
      <dsp:nvSpPr>
        <dsp:cNvPr id="0" name=""/>
        <dsp:cNvSpPr/>
      </dsp:nvSpPr>
      <dsp:spPr>
        <a:xfrm>
          <a:off x="1615300" y="4254652"/>
          <a:ext cx="3263341" cy="869667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000" kern="1200" dirty="0"/>
            <a:t>Pharmacophore modeling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000" kern="1200" dirty="0"/>
            <a:t>(e.g., </a:t>
          </a:r>
          <a:r>
            <a:rPr lang="en-PH" sz="2000" kern="1200" dirty="0" err="1"/>
            <a:t>PharmMapper</a:t>
          </a:r>
          <a:r>
            <a:rPr lang="en-PH" sz="2000" kern="1200" dirty="0"/>
            <a:t>)</a:t>
          </a:r>
        </a:p>
      </dsp:txBody>
      <dsp:txXfrm>
        <a:off x="1615300" y="4254652"/>
        <a:ext cx="3263341" cy="869667"/>
      </dsp:txXfrm>
    </dsp:sp>
    <dsp:sp modelId="{05C500F6-F3B3-48D3-A3C0-7DA046244EEB}">
      <dsp:nvSpPr>
        <dsp:cNvPr id="0" name=""/>
        <dsp:cNvSpPr/>
      </dsp:nvSpPr>
      <dsp:spPr>
        <a:xfrm>
          <a:off x="5256739" y="1236156"/>
          <a:ext cx="4735619" cy="869667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800" kern="1200" dirty="0"/>
            <a:t>Structure-based drug design</a:t>
          </a:r>
        </a:p>
      </dsp:txBody>
      <dsp:txXfrm>
        <a:off x="5256739" y="1236156"/>
        <a:ext cx="4735619" cy="869667"/>
      </dsp:txXfrm>
    </dsp:sp>
    <dsp:sp modelId="{8836D014-8AE8-4BEC-AF16-7A3594047AF7}">
      <dsp:nvSpPr>
        <dsp:cNvPr id="0" name=""/>
        <dsp:cNvSpPr/>
      </dsp:nvSpPr>
      <dsp:spPr>
        <a:xfrm>
          <a:off x="6440643" y="2471085"/>
          <a:ext cx="3551706" cy="869667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000" kern="1200" dirty="0"/>
            <a:t>Molecular docking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000" kern="1200" dirty="0"/>
            <a:t>(e.g., </a:t>
          </a:r>
          <a:r>
            <a:rPr lang="en-PH" sz="2000" kern="1200" dirty="0" err="1">
              <a:solidFill>
                <a:srgbClr val="FF0000"/>
              </a:solidFill>
            </a:rPr>
            <a:t>AutoDock</a:t>
          </a:r>
          <a:r>
            <a:rPr lang="en-PH" sz="2000" kern="1200" dirty="0">
              <a:solidFill>
                <a:srgbClr val="FF0000"/>
              </a:solidFill>
            </a:rPr>
            <a:t> Vina</a:t>
          </a:r>
          <a:r>
            <a:rPr lang="en-PH" sz="2000" kern="1200" dirty="0"/>
            <a:t>)</a:t>
          </a:r>
        </a:p>
      </dsp:txBody>
      <dsp:txXfrm>
        <a:off x="6440643" y="2471085"/>
        <a:ext cx="3551706" cy="869667"/>
      </dsp:txXfrm>
    </dsp:sp>
    <dsp:sp modelId="{1CD0633E-3287-45EF-9EF6-8D2B1C2B7967}">
      <dsp:nvSpPr>
        <dsp:cNvPr id="0" name=""/>
        <dsp:cNvSpPr/>
      </dsp:nvSpPr>
      <dsp:spPr>
        <a:xfrm>
          <a:off x="6440643" y="3706013"/>
          <a:ext cx="3543896" cy="869667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000" kern="1200" dirty="0"/>
            <a:t>Homology modeling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000" kern="1200" dirty="0"/>
            <a:t>(e.g. Swiss-Model, I-</a:t>
          </a:r>
          <a:r>
            <a:rPr lang="en-PH" sz="2000" kern="1200" dirty="0" err="1"/>
            <a:t>Tasser</a:t>
          </a:r>
          <a:r>
            <a:rPr lang="en-PH" sz="2000" kern="1200" dirty="0"/>
            <a:t>)</a:t>
          </a:r>
        </a:p>
      </dsp:txBody>
      <dsp:txXfrm>
        <a:off x="6440643" y="3706013"/>
        <a:ext cx="3543896" cy="869667"/>
      </dsp:txXfrm>
    </dsp:sp>
    <dsp:sp modelId="{861667B2-488C-4BC8-BE57-E96D7F5AB0A3}">
      <dsp:nvSpPr>
        <dsp:cNvPr id="0" name=""/>
        <dsp:cNvSpPr/>
      </dsp:nvSpPr>
      <dsp:spPr>
        <a:xfrm>
          <a:off x="6440643" y="4940941"/>
          <a:ext cx="3543896" cy="869667"/>
        </a:xfrm>
        <a:prstGeom prst="rect">
          <a:avLst/>
        </a:prstGeom>
        <a:solidFill>
          <a:schemeClr val="lt1"/>
        </a:solidFill>
        <a:ln w="190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000" kern="1200" dirty="0"/>
            <a:t>Molecular dynamics simulation (e.g. </a:t>
          </a:r>
          <a:r>
            <a:rPr lang="en-PH" sz="2000" kern="1200" dirty="0">
              <a:solidFill>
                <a:srgbClr val="FF0000"/>
              </a:solidFill>
            </a:rPr>
            <a:t>AMBER, </a:t>
          </a:r>
          <a:r>
            <a:rPr lang="en-PH" sz="2000" kern="1200" dirty="0" err="1">
              <a:solidFill>
                <a:srgbClr val="FF0000"/>
              </a:solidFill>
            </a:rPr>
            <a:t>OpenMM</a:t>
          </a:r>
          <a:r>
            <a:rPr lang="en-PH" sz="2000" kern="1200" dirty="0"/>
            <a:t>)</a:t>
          </a:r>
        </a:p>
      </dsp:txBody>
      <dsp:txXfrm>
        <a:off x="6440643" y="4940941"/>
        <a:ext cx="3543896" cy="8696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C7883-3218-4B08-8598-6379D1DB761D}">
      <dsp:nvSpPr>
        <dsp:cNvPr id="0" name=""/>
        <dsp:cNvSpPr/>
      </dsp:nvSpPr>
      <dsp:spPr>
        <a:xfrm>
          <a:off x="6168443" y="3076933"/>
          <a:ext cx="1431029" cy="689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1087"/>
              </a:lnTo>
              <a:lnTo>
                <a:pt x="1431029" y="411087"/>
              </a:lnTo>
              <a:lnTo>
                <a:pt x="1431029" y="6895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FFE13-35EA-4DFD-AFD1-11737FE57BBD}">
      <dsp:nvSpPr>
        <dsp:cNvPr id="0" name=""/>
        <dsp:cNvSpPr/>
      </dsp:nvSpPr>
      <dsp:spPr>
        <a:xfrm>
          <a:off x="4506903" y="3076933"/>
          <a:ext cx="1661539" cy="689565"/>
        </a:xfrm>
        <a:custGeom>
          <a:avLst/>
          <a:gdLst/>
          <a:ahLst/>
          <a:cxnLst/>
          <a:rect l="0" t="0" r="0" b="0"/>
          <a:pathLst>
            <a:path>
              <a:moveTo>
                <a:pt x="1661539" y="0"/>
              </a:moveTo>
              <a:lnTo>
                <a:pt x="1661539" y="411087"/>
              </a:lnTo>
              <a:lnTo>
                <a:pt x="0" y="411087"/>
              </a:lnTo>
              <a:lnTo>
                <a:pt x="0" y="6895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39744-BDB0-4C2B-A083-326FB215675B}">
      <dsp:nvSpPr>
        <dsp:cNvPr id="0" name=""/>
        <dsp:cNvSpPr/>
      </dsp:nvSpPr>
      <dsp:spPr>
        <a:xfrm>
          <a:off x="4242277" y="1193888"/>
          <a:ext cx="1926165" cy="689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1087"/>
              </a:lnTo>
              <a:lnTo>
                <a:pt x="1926165" y="411087"/>
              </a:lnTo>
              <a:lnTo>
                <a:pt x="1926165" y="68956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9B605-F883-4396-AA99-0A4CE015404F}">
      <dsp:nvSpPr>
        <dsp:cNvPr id="0" name=""/>
        <dsp:cNvSpPr/>
      </dsp:nvSpPr>
      <dsp:spPr>
        <a:xfrm>
          <a:off x="2300023" y="1193888"/>
          <a:ext cx="1942254" cy="689565"/>
        </a:xfrm>
        <a:custGeom>
          <a:avLst/>
          <a:gdLst/>
          <a:ahLst/>
          <a:cxnLst/>
          <a:rect l="0" t="0" r="0" b="0"/>
          <a:pathLst>
            <a:path>
              <a:moveTo>
                <a:pt x="1942254" y="0"/>
              </a:moveTo>
              <a:lnTo>
                <a:pt x="1942254" y="411087"/>
              </a:lnTo>
              <a:lnTo>
                <a:pt x="0" y="411087"/>
              </a:lnTo>
              <a:lnTo>
                <a:pt x="0" y="68956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9C125-5388-4FDD-8DD3-00D719485E10}">
      <dsp:nvSpPr>
        <dsp:cNvPr id="0" name=""/>
        <dsp:cNvSpPr/>
      </dsp:nvSpPr>
      <dsp:spPr>
        <a:xfrm>
          <a:off x="2397262" y="408"/>
          <a:ext cx="3690029" cy="1193479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225" tIns="22225" rIns="22225" bIns="16841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500" kern="1200" dirty="0"/>
            <a:t>Types of docking</a:t>
          </a:r>
        </a:p>
      </dsp:txBody>
      <dsp:txXfrm>
        <a:off x="2397262" y="408"/>
        <a:ext cx="3690029" cy="1193479"/>
      </dsp:txXfrm>
    </dsp:sp>
    <dsp:sp modelId="{662B2549-515A-4527-8DDD-C7E726E3BB4D}">
      <dsp:nvSpPr>
        <dsp:cNvPr id="0" name=""/>
        <dsp:cNvSpPr/>
      </dsp:nvSpPr>
      <dsp:spPr>
        <a:xfrm>
          <a:off x="3550747" y="928670"/>
          <a:ext cx="2074591" cy="3978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300" kern="1200" dirty="0"/>
            <a:t>Based on availability of template</a:t>
          </a:r>
        </a:p>
      </dsp:txBody>
      <dsp:txXfrm>
        <a:off x="3550747" y="928670"/>
        <a:ext cx="2074591" cy="397826"/>
      </dsp:txXfrm>
    </dsp:sp>
    <dsp:sp modelId="{151810BD-6A2B-46D4-8396-EB781A7DDA98}">
      <dsp:nvSpPr>
        <dsp:cNvPr id="0" name=""/>
        <dsp:cNvSpPr/>
      </dsp:nvSpPr>
      <dsp:spPr>
        <a:xfrm>
          <a:off x="652336" y="1883454"/>
          <a:ext cx="3295373" cy="1193479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2225" tIns="22225" rIns="22225" bIns="16841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500" kern="1200" dirty="0"/>
            <a:t>Template-based</a:t>
          </a:r>
        </a:p>
      </dsp:txBody>
      <dsp:txXfrm>
        <a:off x="652336" y="1883454"/>
        <a:ext cx="3295373" cy="1193479"/>
      </dsp:txXfrm>
    </dsp:sp>
    <dsp:sp modelId="{951A50A5-1A3C-4DB7-A133-A6DA1961F1FA}">
      <dsp:nvSpPr>
        <dsp:cNvPr id="0" name=""/>
        <dsp:cNvSpPr/>
      </dsp:nvSpPr>
      <dsp:spPr>
        <a:xfrm>
          <a:off x="1608492" y="2811716"/>
          <a:ext cx="2074591" cy="3978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300" kern="1200" dirty="0"/>
            <a:t>Uses known structures (templates) as a scaffold</a:t>
          </a:r>
        </a:p>
      </dsp:txBody>
      <dsp:txXfrm>
        <a:off x="1608492" y="2811716"/>
        <a:ext cx="2074591" cy="397826"/>
      </dsp:txXfrm>
    </dsp:sp>
    <dsp:sp modelId="{DB52FB37-F39E-4678-AF2F-7E085A62CDC0}">
      <dsp:nvSpPr>
        <dsp:cNvPr id="0" name=""/>
        <dsp:cNvSpPr/>
      </dsp:nvSpPr>
      <dsp:spPr>
        <a:xfrm>
          <a:off x="4504666" y="1883454"/>
          <a:ext cx="3327552" cy="1193479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2225" tIns="22225" rIns="22225" bIns="16841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500" kern="1200" dirty="0"/>
            <a:t>Template free</a:t>
          </a:r>
        </a:p>
      </dsp:txBody>
      <dsp:txXfrm>
        <a:off x="4504666" y="1883454"/>
        <a:ext cx="3327552" cy="1193479"/>
      </dsp:txXfrm>
    </dsp:sp>
    <dsp:sp modelId="{F0EB9943-0F38-4353-8621-601E549C96C0}">
      <dsp:nvSpPr>
        <dsp:cNvPr id="0" name=""/>
        <dsp:cNvSpPr/>
      </dsp:nvSpPr>
      <dsp:spPr>
        <a:xfrm>
          <a:off x="5476912" y="2811716"/>
          <a:ext cx="2074591" cy="3978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500" kern="1200" dirty="0"/>
            <a:t>Do not need a template</a:t>
          </a:r>
        </a:p>
      </dsp:txBody>
      <dsp:txXfrm>
        <a:off x="5476912" y="2811716"/>
        <a:ext cx="2074591" cy="397826"/>
      </dsp:txXfrm>
    </dsp:sp>
    <dsp:sp modelId="{FDA43EE6-E691-42DC-BCF1-D1AA00005360}">
      <dsp:nvSpPr>
        <dsp:cNvPr id="0" name=""/>
        <dsp:cNvSpPr/>
      </dsp:nvSpPr>
      <dsp:spPr>
        <a:xfrm>
          <a:off x="3354352" y="3766499"/>
          <a:ext cx="2305101" cy="1193479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2225" tIns="22225" rIns="22225" bIns="16841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500" kern="1200" dirty="0"/>
            <a:t>Local</a:t>
          </a:r>
        </a:p>
      </dsp:txBody>
      <dsp:txXfrm>
        <a:off x="3354352" y="3766499"/>
        <a:ext cx="2305101" cy="1193479"/>
      </dsp:txXfrm>
    </dsp:sp>
    <dsp:sp modelId="{AA843EF5-38CD-4667-99D2-C32E8D4C1D72}">
      <dsp:nvSpPr>
        <dsp:cNvPr id="0" name=""/>
        <dsp:cNvSpPr/>
      </dsp:nvSpPr>
      <dsp:spPr>
        <a:xfrm>
          <a:off x="3815373" y="4694761"/>
          <a:ext cx="2074591" cy="3978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700" kern="1200" dirty="0"/>
            <a:t>Binding site is </a:t>
          </a:r>
          <a:r>
            <a:rPr lang="en-PH" sz="1700" u="sng" kern="1200" dirty="0"/>
            <a:t>known</a:t>
          </a:r>
        </a:p>
      </dsp:txBody>
      <dsp:txXfrm>
        <a:off x="3815373" y="4694761"/>
        <a:ext cx="2074591" cy="397826"/>
      </dsp:txXfrm>
    </dsp:sp>
    <dsp:sp modelId="{7EEDA3A5-1EF1-470F-9C3D-AA22A2B98F27}">
      <dsp:nvSpPr>
        <dsp:cNvPr id="0" name=""/>
        <dsp:cNvSpPr/>
      </dsp:nvSpPr>
      <dsp:spPr>
        <a:xfrm>
          <a:off x="6446921" y="3766499"/>
          <a:ext cx="2305101" cy="1193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16841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500" kern="1200" dirty="0"/>
            <a:t>Global</a:t>
          </a:r>
        </a:p>
      </dsp:txBody>
      <dsp:txXfrm>
        <a:off x="6446921" y="3766499"/>
        <a:ext cx="2305101" cy="1193479"/>
      </dsp:txXfrm>
    </dsp:sp>
    <dsp:sp modelId="{9C8E9296-2FC9-414D-A3CE-B167483CA521}">
      <dsp:nvSpPr>
        <dsp:cNvPr id="0" name=""/>
        <dsp:cNvSpPr/>
      </dsp:nvSpPr>
      <dsp:spPr>
        <a:xfrm>
          <a:off x="6907942" y="4694761"/>
          <a:ext cx="2074591" cy="3978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500" kern="1200" dirty="0"/>
            <a:t>Binding site is </a:t>
          </a:r>
          <a:r>
            <a:rPr lang="en-PH" sz="1500" u="sng" kern="1200" dirty="0"/>
            <a:t>unknown</a:t>
          </a:r>
        </a:p>
      </dsp:txBody>
      <dsp:txXfrm>
        <a:off x="6907942" y="4694761"/>
        <a:ext cx="2074591" cy="397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FE18-F404-CBF6-733F-C68EDAEC5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FEB13-F093-DBD2-0E2C-990896019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15EED-4E9F-4286-69D7-E0AD9326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7239-DFA4-4CB9-8FA1-FAB0BD0B6CCA}" type="datetimeFigureOut">
              <a:rPr lang="en-PH" smtClean="0"/>
              <a:t>23/04/2025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7C316-9E82-3A6C-F93B-8A7990D3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B0A61-CFA4-7F8C-0AC4-E957E3A9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E37F-EAC8-4723-A498-6F84451D8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130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CC18-BFD9-0B28-B4ED-D65F7A54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799E7-CB89-B010-42C9-C20A84F39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E51DF-62A0-14CF-9A6A-F64A5A2D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7239-DFA4-4CB9-8FA1-FAB0BD0B6CCA}" type="datetimeFigureOut">
              <a:rPr lang="en-PH" smtClean="0"/>
              <a:t>23/04/2025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650F-A9FE-75F3-7654-42A52EBA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97747-EE50-430F-BF0C-7594BBFF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E37F-EAC8-4723-A498-6F84451D8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772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1D6CBA-4A66-CFC3-3C5B-D6721BDC1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35A6D-DA05-335D-4A97-EE0C2D8A7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96B7C-F6D9-A85F-4353-71522E7D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7239-DFA4-4CB9-8FA1-FAB0BD0B6CCA}" type="datetimeFigureOut">
              <a:rPr lang="en-PH" smtClean="0"/>
              <a:t>23/04/2025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A2B1-03ED-C827-606B-2C5763F3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F988D-4A43-C4FB-AA70-9E521B91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E37F-EAC8-4723-A498-6F84451D8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251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4D1F-76F3-AAAF-AAD0-8D1544C0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17231-91A3-867C-23FB-329F4463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84139-C7CA-8F4C-44FE-AC6A5A5F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7239-DFA4-4CB9-8FA1-FAB0BD0B6CCA}" type="datetimeFigureOut">
              <a:rPr lang="en-PH" smtClean="0"/>
              <a:t>23/04/2025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7DFB9-1B5B-D659-6766-F599B916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0E450-A24E-DA3E-FDD1-5B44B3B2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E37F-EAC8-4723-A498-6F84451D8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508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F2CD-61DB-7434-8FF5-5745762C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9406F-89A7-BC10-745B-A77E54662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0B3C0-B16F-656D-973E-1965AF4B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7239-DFA4-4CB9-8FA1-FAB0BD0B6CCA}" type="datetimeFigureOut">
              <a:rPr lang="en-PH" smtClean="0"/>
              <a:t>23/04/2025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DB90E-5D15-83CA-525E-EFE96C75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86548-A6F6-41FC-AB5E-AC360EBD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E37F-EAC8-4723-A498-6F84451D8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411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47CB-DAAE-EE11-14EB-E78904C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1D2D8-E061-21CC-944F-89447F0D2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DF133-E844-69DF-3741-CD21D87CF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A3182-0D96-4C04-B592-D5DF2B30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7239-DFA4-4CB9-8FA1-FAB0BD0B6CCA}" type="datetimeFigureOut">
              <a:rPr lang="en-PH" smtClean="0"/>
              <a:t>23/04/2025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3ACDC-78F4-8C96-9346-37BFF398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7B15B-B88E-B1E7-A2EA-F4A56A61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E37F-EAC8-4723-A498-6F84451D8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232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F990-6A79-C648-DCD9-9421C53BB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CB522-318B-CF59-A8B6-1AF8F6122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3312F-C112-8CED-953A-93BF0C2F4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0A285-A05D-7378-0781-2E831284E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BF354-4420-90ED-7445-49EEDB296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3E67D-F3DE-3578-A066-F25BFDFE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7239-DFA4-4CB9-8FA1-FAB0BD0B6CCA}" type="datetimeFigureOut">
              <a:rPr lang="en-PH" smtClean="0"/>
              <a:t>23/04/2025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07C9C-111A-C87E-6755-597C639D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85BE9-4A51-3BE5-1898-EB590C26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E37F-EAC8-4723-A498-6F84451D8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68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4F66-680B-3F68-A80B-4F7337A6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B5063-4112-9DDE-E375-9279EC25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7239-DFA4-4CB9-8FA1-FAB0BD0B6CCA}" type="datetimeFigureOut">
              <a:rPr lang="en-PH" smtClean="0"/>
              <a:t>23/04/2025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E615F-02A9-FA39-B995-5D72CB3B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A3D60-49A6-301A-0C4F-6F965834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E37F-EAC8-4723-A498-6F84451D8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955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F1778-91F4-D7EB-8165-BC4F56FD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7239-DFA4-4CB9-8FA1-FAB0BD0B6CCA}" type="datetimeFigureOut">
              <a:rPr lang="en-PH" smtClean="0"/>
              <a:t>23/04/2025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80E21-76CC-26CA-B181-D6F496C9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31F64-883E-460C-9E6B-4B965487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E37F-EAC8-4723-A498-6F84451D8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483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584D-E6AF-15FF-C648-A9BB17CF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A7C4C-DD1F-1082-90F3-42563F976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DB108-18AB-6FFF-3218-2082FEC46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EE571-1C1E-E73D-B294-86C863A7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7239-DFA4-4CB9-8FA1-FAB0BD0B6CCA}" type="datetimeFigureOut">
              <a:rPr lang="en-PH" smtClean="0"/>
              <a:t>23/04/2025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C3E3F-3760-942F-C013-26945C30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E9317-E6B1-9B94-A8AD-5D7149DE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E37F-EAC8-4723-A498-6F84451D8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172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83E1-F9B1-1A9D-EB84-4F5769C4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B5D97-4761-B7F8-FA2C-811A5B610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9EC7E-97F9-29D5-4158-9F117559A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BCD77-9CC5-E590-9144-C98660DC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7239-DFA4-4CB9-8FA1-FAB0BD0B6CCA}" type="datetimeFigureOut">
              <a:rPr lang="en-PH" smtClean="0"/>
              <a:t>23/04/2025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1C1A4-C274-00E3-1806-9D4CAFCE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76AEA-D469-C00F-41B9-D19719A7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EE37F-EAC8-4723-A498-6F84451D8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866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0F3285-A7AB-8CBE-A9F7-72350024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E369A-DE53-4670-FCF8-A5A3136DA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7AED0-1D63-1193-950E-532FC1DEC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B07239-DFA4-4CB9-8FA1-FAB0BD0B6CCA}" type="datetimeFigureOut">
              <a:rPr lang="en-PH" smtClean="0"/>
              <a:t>23/04/2025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974A3-4751-5485-AF7F-47CB3FA54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B0F35-4F6D-C8F1-3348-13A742E50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BEE37F-EAC8-4723-A498-6F84451D8B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144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ilerlab.org/rosetta-workshop-2020/" TargetMode="External"/><Relationship Id="rId2" Type="http://schemas.openxmlformats.org/officeDocument/2006/relationships/hyperlink" Target="https://www.bonvinlab.org/education/HADDOCK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csb.org/news/feature/67d9853eaddf75595bd158f7" TargetMode="External"/><Relationship Id="rId4" Type="http://schemas.openxmlformats.org/officeDocument/2006/relationships/hyperlink" Target="https://compbioasia.net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web page&#10;&#10;AI-generated content may be incorrect.">
            <a:extLst>
              <a:ext uri="{FF2B5EF4-FFF2-40B4-BE49-F238E27FC236}">
                <a16:creationId xmlns:a16="http://schemas.microsoft.com/office/drawing/2014/main" id="{363BA835-346A-3785-315B-04AFB66C2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26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1811-9940-5AA9-AD5F-DFF5389A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Molecular docking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F212E-2F68-3E03-9CCA-CE254B3A4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1048" y="4685288"/>
            <a:ext cx="4546872" cy="117703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Simulate the molecular </a:t>
            </a:r>
            <a:r>
              <a:rPr lang="en-US" sz="2400" u="sng" dirty="0"/>
              <a:t>interaction</a:t>
            </a:r>
            <a:r>
              <a:rPr lang="en-US" sz="2400" dirty="0"/>
              <a:t> between </a:t>
            </a:r>
            <a:r>
              <a:rPr lang="en-US" sz="2400" u="sng" dirty="0"/>
              <a:t>ligands</a:t>
            </a:r>
            <a:r>
              <a:rPr lang="en-US" sz="2400" dirty="0"/>
              <a:t> &amp; </a:t>
            </a:r>
            <a:r>
              <a:rPr lang="en-US" sz="2400" u="sng" dirty="0"/>
              <a:t>receptors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Predict </a:t>
            </a:r>
            <a:r>
              <a:rPr lang="en-US" sz="2400" u="sng" dirty="0"/>
              <a:t>binding mode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&amp; </a:t>
            </a:r>
            <a:r>
              <a:rPr lang="en-US" sz="2400" u="sng" dirty="0"/>
              <a:t>affinity</a:t>
            </a:r>
            <a:endParaRPr lang="en-US" sz="2400" u="sng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FF6F91-E3EA-D80D-56F6-76F2E9F1C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58" t="76471"/>
          <a:stretch/>
        </p:blipFill>
        <p:spPr bwMode="auto">
          <a:xfrm>
            <a:off x="9899487" y="5296572"/>
            <a:ext cx="1371784" cy="84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743887A-3F2D-8732-5A96-54DED9633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05" b="72178"/>
          <a:stretch/>
        </p:blipFill>
        <p:spPr bwMode="auto">
          <a:xfrm>
            <a:off x="6268722" y="944303"/>
            <a:ext cx="2397757" cy="104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1EBCE3-6C10-DB82-783B-CBF2E8F2AD81}"/>
              </a:ext>
            </a:extLst>
          </p:cNvPr>
          <p:cNvSpPr txBox="1"/>
          <p:nvPr/>
        </p:nvSpPr>
        <p:spPr>
          <a:xfrm>
            <a:off x="5492963" y="505632"/>
            <a:ext cx="4322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A. Rigid docking (</a:t>
            </a:r>
            <a:r>
              <a:rPr lang="en-PH" sz="2400" u="sng" dirty="0"/>
              <a:t>Lock-and-key</a:t>
            </a:r>
            <a:r>
              <a:rPr lang="en-PH" sz="2400" dirty="0"/>
              <a:t>)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8F93AF3-23CE-B829-FFFB-73D102C6FD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20" r="3972" b="72664"/>
          <a:stretch/>
        </p:blipFill>
        <p:spPr bwMode="auto">
          <a:xfrm>
            <a:off x="9899487" y="921115"/>
            <a:ext cx="1254159" cy="104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3DD8EB-166A-8A29-C193-243ECC566CD7}"/>
              </a:ext>
            </a:extLst>
          </p:cNvPr>
          <p:cNvSpPr txBox="1"/>
          <p:nvPr/>
        </p:nvSpPr>
        <p:spPr>
          <a:xfrm>
            <a:off x="6508732" y="204919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rigid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A5DBD-CDE1-D850-6592-266ED6D0AF70}"/>
              </a:ext>
            </a:extLst>
          </p:cNvPr>
          <p:cNvSpPr txBox="1"/>
          <p:nvPr/>
        </p:nvSpPr>
        <p:spPr>
          <a:xfrm>
            <a:off x="8040494" y="205001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rigid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13FD5A-DB21-F55D-A05B-A879E422D52A}"/>
              </a:ext>
            </a:extLst>
          </p:cNvPr>
          <p:cNvCxnSpPr/>
          <p:nvPr/>
        </p:nvCxnSpPr>
        <p:spPr>
          <a:xfrm>
            <a:off x="8848007" y="1476231"/>
            <a:ext cx="73595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6F516D-AA2B-3A0F-3F32-9076710EF651}"/>
              </a:ext>
            </a:extLst>
          </p:cNvPr>
          <p:cNvSpPr txBox="1"/>
          <p:nvPr/>
        </p:nvSpPr>
        <p:spPr>
          <a:xfrm>
            <a:off x="5492963" y="2549827"/>
            <a:ext cx="3324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B. Flexible-rigid docking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1013DDF0-FB86-464C-C38C-4CDE0F286E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8" r="54031" b="35952"/>
          <a:stretch/>
        </p:blipFill>
        <p:spPr bwMode="auto">
          <a:xfrm>
            <a:off x="6273412" y="2918675"/>
            <a:ext cx="2574595" cy="130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F53136DB-BFF2-8020-736B-FB176F7D19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9" t="26909" r="4583" b="36535"/>
          <a:stretch/>
        </p:blipFill>
        <p:spPr bwMode="auto">
          <a:xfrm>
            <a:off x="9899487" y="2918675"/>
            <a:ext cx="1121729" cy="13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E89A91C4-76C3-3C89-DEB5-08A6D7C96E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64" r="54036"/>
          <a:stretch/>
        </p:blipFill>
        <p:spPr bwMode="auto">
          <a:xfrm>
            <a:off x="6427704" y="5222128"/>
            <a:ext cx="2542476" cy="103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ECFE59-C9F4-792F-E597-0E9FCA21AB07}"/>
              </a:ext>
            </a:extLst>
          </p:cNvPr>
          <p:cNvSpPr txBox="1"/>
          <p:nvPr/>
        </p:nvSpPr>
        <p:spPr>
          <a:xfrm>
            <a:off x="5510129" y="4677636"/>
            <a:ext cx="437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C. Flexible docking (</a:t>
            </a:r>
            <a:r>
              <a:rPr lang="en-PH" sz="2400" u="sng" dirty="0"/>
              <a:t>Induced-fit</a:t>
            </a:r>
            <a:r>
              <a:rPr lang="en-PH" sz="240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ED4C05-10D4-50BB-7630-9166A306BFB0}"/>
              </a:ext>
            </a:extLst>
          </p:cNvPr>
          <p:cNvSpPr txBox="1"/>
          <p:nvPr/>
        </p:nvSpPr>
        <p:spPr>
          <a:xfrm>
            <a:off x="6540283" y="4248058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rigid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6591FB-A0D5-46E2-3142-34E78E293956}"/>
              </a:ext>
            </a:extLst>
          </p:cNvPr>
          <p:cNvSpPr txBox="1"/>
          <p:nvPr/>
        </p:nvSpPr>
        <p:spPr>
          <a:xfrm>
            <a:off x="8070831" y="4231605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flexible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0C89D7-94ED-DDA9-1713-3DEDF48C87EB}"/>
              </a:ext>
            </a:extLst>
          </p:cNvPr>
          <p:cNvCxnSpPr/>
          <p:nvPr/>
        </p:nvCxnSpPr>
        <p:spPr>
          <a:xfrm>
            <a:off x="8940311" y="3680951"/>
            <a:ext cx="73595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702E1B-A30C-EF55-1729-527D7F39AFBF}"/>
              </a:ext>
            </a:extLst>
          </p:cNvPr>
          <p:cNvCxnSpPr/>
          <p:nvPr/>
        </p:nvCxnSpPr>
        <p:spPr>
          <a:xfrm>
            <a:off x="8971655" y="5611351"/>
            <a:ext cx="73595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9D41606-39CB-0299-04EB-C9E4E46D89ED}"/>
              </a:ext>
            </a:extLst>
          </p:cNvPr>
          <p:cNvSpPr txBox="1"/>
          <p:nvPr/>
        </p:nvSpPr>
        <p:spPr>
          <a:xfrm>
            <a:off x="6546708" y="626699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flexible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457D95-5E90-FCD9-63B2-D0B205E624D4}"/>
              </a:ext>
            </a:extLst>
          </p:cNvPr>
          <p:cNvSpPr txBox="1"/>
          <p:nvPr/>
        </p:nvSpPr>
        <p:spPr>
          <a:xfrm>
            <a:off x="8216804" y="626699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flexible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630A90-9B6C-8341-8986-42BFB2E5E0AC}"/>
              </a:ext>
            </a:extLst>
          </p:cNvPr>
          <p:cNvSpPr txBox="1"/>
          <p:nvPr/>
        </p:nvSpPr>
        <p:spPr>
          <a:xfrm>
            <a:off x="0" y="6573582"/>
            <a:ext cx="3730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b="0" i="0" dirty="0">
                <a:solidFill>
                  <a:srgbClr val="222222"/>
                </a:solidFill>
                <a:effectLst/>
                <a:latin typeface="Merriweather Sans" panose="020F0502020204030204" pitchFamily="2" charset="0"/>
              </a:rPr>
              <a:t>https://doi.org/10.1007/s00706-023-03076-1</a:t>
            </a:r>
            <a:endParaRPr lang="en-PH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3D2A92-2029-6838-363F-F88680ACC42E}"/>
              </a:ext>
            </a:extLst>
          </p:cNvPr>
          <p:cNvSpPr/>
          <p:nvPr/>
        </p:nvSpPr>
        <p:spPr>
          <a:xfrm>
            <a:off x="828934" y="4937759"/>
            <a:ext cx="1294506" cy="2051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FA3814-A6A0-2579-F398-CA66F27D60AF}"/>
              </a:ext>
            </a:extLst>
          </p:cNvPr>
          <p:cNvSpPr/>
          <p:nvPr/>
        </p:nvSpPr>
        <p:spPr>
          <a:xfrm>
            <a:off x="3287266" y="4937759"/>
            <a:ext cx="908814" cy="2051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B86B94-826A-CD6D-D272-834D0320FE8C}"/>
              </a:ext>
            </a:extLst>
          </p:cNvPr>
          <p:cNvSpPr/>
          <p:nvPr/>
        </p:nvSpPr>
        <p:spPr>
          <a:xfrm>
            <a:off x="830722" y="5190230"/>
            <a:ext cx="1160638" cy="2051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A4084E-F111-9D4C-9B77-2542710F3D08}"/>
              </a:ext>
            </a:extLst>
          </p:cNvPr>
          <p:cNvSpPr/>
          <p:nvPr/>
        </p:nvSpPr>
        <p:spPr>
          <a:xfrm>
            <a:off x="1765670" y="5546355"/>
            <a:ext cx="1637930" cy="2051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78C552-850F-DEA1-DEE4-C322FD98A009}"/>
              </a:ext>
            </a:extLst>
          </p:cNvPr>
          <p:cNvSpPr/>
          <p:nvPr/>
        </p:nvSpPr>
        <p:spPr>
          <a:xfrm>
            <a:off x="3689085" y="5544986"/>
            <a:ext cx="811795" cy="2051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9CD5E2-51C7-E9EE-626C-2D64C0054CD1}"/>
              </a:ext>
            </a:extLst>
          </p:cNvPr>
          <p:cNvSpPr/>
          <p:nvPr/>
        </p:nvSpPr>
        <p:spPr>
          <a:xfrm>
            <a:off x="7839380" y="600091"/>
            <a:ext cx="1744581" cy="2370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4BCA84-E8F7-9067-08CB-47B73E225449}"/>
              </a:ext>
            </a:extLst>
          </p:cNvPr>
          <p:cNvSpPr/>
          <p:nvPr/>
        </p:nvSpPr>
        <p:spPr>
          <a:xfrm>
            <a:off x="8216805" y="4722773"/>
            <a:ext cx="1459462" cy="2822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583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9" grpId="0"/>
      <p:bldP spid="20" grpId="0"/>
      <p:bldP spid="23" grpId="0"/>
      <p:bldP spid="24" grpId="0"/>
      <p:bldP spid="4" grpId="0" animBg="1"/>
      <p:bldP spid="5" grpId="0" animBg="1"/>
      <p:bldP spid="6" grpId="0" animBg="1"/>
      <p:bldP spid="12" grpId="0" animBg="1"/>
      <p:bldP spid="26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54E5B2C-9C21-6487-6C92-49B78C8CE3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221613"/>
              </p:ext>
            </p:extLst>
          </p:nvPr>
        </p:nvGraphicFramePr>
        <p:xfrm>
          <a:off x="1278565" y="192566"/>
          <a:ext cx="9634870" cy="5092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25AF3D11-E286-6238-E4DD-BBF360154211}"/>
              </a:ext>
            </a:extLst>
          </p:cNvPr>
          <p:cNvSpPr/>
          <p:nvPr/>
        </p:nvSpPr>
        <p:spPr>
          <a:xfrm>
            <a:off x="1950719" y="5371092"/>
            <a:ext cx="8046721" cy="66985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Easy			Difficulty level			Hard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6FDED9-9F9B-67A2-1D9B-36658581E5A3}"/>
              </a:ext>
            </a:extLst>
          </p:cNvPr>
          <p:cNvSpPr/>
          <p:nvPr/>
        </p:nvSpPr>
        <p:spPr>
          <a:xfrm flipH="1">
            <a:off x="1950718" y="5886769"/>
            <a:ext cx="8046721" cy="66985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Known			Interaction details			Unknown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B0101B-1D32-7B0A-7912-37E4DEE3DC8F}"/>
              </a:ext>
            </a:extLst>
          </p:cNvPr>
          <p:cNvSpPr txBox="1"/>
          <p:nvPr/>
        </p:nvSpPr>
        <p:spPr>
          <a:xfrm>
            <a:off x="0" y="6581001"/>
            <a:ext cx="3128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dirty="0"/>
              <a:t>https://doi.org/10.1016/j.drudis.2018.05.006</a:t>
            </a:r>
          </a:p>
        </p:txBody>
      </p:sp>
    </p:spTree>
    <p:extLst>
      <p:ext uri="{BB962C8B-B14F-4D97-AF65-F5344CB8AC3E}">
        <p14:creationId xmlns:p14="http://schemas.microsoft.com/office/powerpoint/2010/main" val="4081586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213DB-1383-D208-CDF8-779DACB0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995"/>
          </a:xfrm>
        </p:spPr>
        <p:txBody>
          <a:bodyPr>
            <a:normAutofit/>
          </a:bodyPr>
          <a:lstStyle/>
          <a:p>
            <a:r>
              <a:rPr lang="en-PH" sz="4000" dirty="0"/>
              <a:t>Some molecular docking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2AC4A-A024-467C-3FA1-902F80F0A5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9" t="11114"/>
          <a:stretch/>
        </p:blipFill>
        <p:spPr>
          <a:xfrm>
            <a:off x="838200" y="1565400"/>
            <a:ext cx="10542950" cy="461156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0000EE-DA61-4505-290F-E6FBAC97D5A4}"/>
              </a:ext>
            </a:extLst>
          </p:cNvPr>
          <p:cNvSpPr/>
          <p:nvPr/>
        </p:nvSpPr>
        <p:spPr>
          <a:xfrm>
            <a:off x="9083040" y="4307840"/>
            <a:ext cx="822960" cy="31496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804F2-390F-2909-1534-A79B31E545C9}"/>
              </a:ext>
            </a:extLst>
          </p:cNvPr>
          <p:cNvSpPr txBox="1"/>
          <p:nvPr/>
        </p:nvSpPr>
        <p:spPr>
          <a:xfrm>
            <a:off x="0" y="6581001"/>
            <a:ext cx="3011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dirty="0"/>
              <a:t>https://doi.org/ </a:t>
            </a:r>
            <a:r>
              <a:rPr lang="en-PH" sz="1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10.1021/acs.jctc.9b01208</a:t>
            </a:r>
            <a:endParaRPr lang="en-PH" sz="1200" dirty="0"/>
          </a:p>
        </p:txBody>
      </p:sp>
    </p:spTree>
    <p:extLst>
      <p:ext uri="{BB962C8B-B14F-4D97-AF65-F5344CB8AC3E}">
        <p14:creationId xmlns:p14="http://schemas.microsoft.com/office/powerpoint/2010/main" val="2428592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DC53-A75B-1EE6-4D63-54395425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Applications of docking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8BE6-E5ED-0022-635D-FC64D70E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600" dirty="0"/>
              <a:t>Virtual screening – identify lead compounds</a:t>
            </a:r>
          </a:p>
          <a:p>
            <a:endParaRPr lang="en-PH" sz="800" dirty="0"/>
          </a:p>
          <a:p>
            <a:r>
              <a:rPr lang="en-PH" sz="3600" dirty="0"/>
              <a:t>Reverse docking – identify novel targets</a:t>
            </a:r>
          </a:p>
          <a:p>
            <a:endParaRPr lang="en-PH" sz="800" dirty="0"/>
          </a:p>
          <a:p>
            <a:r>
              <a:rPr lang="en-PH" sz="3600" dirty="0"/>
              <a:t>Design and optimize compounds</a:t>
            </a:r>
          </a:p>
          <a:p>
            <a:endParaRPr lang="en-PH" sz="800" dirty="0"/>
          </a:p>
          <a:p>
            <a:r>
              <a:rPr lang="en-PH" sz="3600" dirty="0"/>
              <a:t>Identify key molecular interactions</a:t>
            </a:r>
          </a:p>
          <a:p>
            <a:endParaRPr lang="en-PH" sz="800" dirty="0"/>
          </a:p>
          <a:p>
            <a:r>
              <a:rPr lang="en-PH" sz="3600" dirty="0"/>
              <a:t>Interpret biological data</a:t>
            </a:r>
          </a:p>
        </p:txBody>
      </p:sp>
    </p:spTree>
    <p:extLst>
      <p:ext uri="{BB962C8B-B14F-4D97-AF65-F5344CB8AC3E}">
        <p14:creationId xmlns:p14="http://schemas.microsoft.com/office/powerpoint/2010/main" val="2315500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otein-ligand docking  process">
            <a:extLst>
              <a:ext uri="{FF2B5EF4-FFF2-40B4-BE49-F238E27FC236}">
                <a16:creationId xmlns:a16="http://schemas.microsoft.com/office/drawing/2014/main" id="{6BFA86FD-C19F-5050-B74A-10E36D623D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5" t="66168" b="1"/>
          <a:stretch/>
        </p:blipFill>
        <p:spPr bwMode="auto">
          <a:xfrm>
            <a:off x="7524440" y="3059765"/>
            <a:ext cx="4178953" cy="148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rotein-ligand docking  process">
            <a:extLst>
              <a:ext uri="{FF2B5EF4-FFF2-40B4-BE49-F238E27FC236}">
                <a16:creationId xmlns:a16="http://schemas.microsoft.com/office/drawing/2014/main" id="{0E60947B-246C-4D95-2902-D7AB299B35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57" t="5277" r="7638" b="73341"/>
          <a:stretch/>
        </p:blipFill>
        <p:spPr bwMode="auto">
          <a:xfrm>
            <a:off x="3062180" y="3243876"/>
            <a:ext cx="163600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77F9D-9141-6A1A-C68F-45A4EE4D7A77}"/>
              </a:ext>
            </a:extLst>
          </p:cNvPr>
          <p:cNvSpPr txBox="1"/>
          <p:nvPr/>
        </p:nvSpPr>
        <p:spPr>
          <a:xfrm>
            <a:off x="553602" y="365125"/>
            <a:ext cx="3298852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Target protein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2000" dirty="0"/>
              <a:t>select protein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2000" dirty="0"/>
              <a:t>remove water, cofactors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2000" dirty="0"/>
              <a:t>add missing atoms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2000" dirty="0"/>
              <a:t>add 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2000" dirty="0"/>
              <a:t>add charge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2000" dirty="0"/>
              <a:t>generate PDBQT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0431B-ABA6-7A19-775B-048B84B4CCD1}"/>
              </a:ext>
            </a:extLst>
          </p:cNvPr>
          <p:cNvSpPr txBox="1"/>
          <p:nvPr/>
        </p:nvSpPr>
        <p:spPr>
          <a:xfrm>
            <a:off x="2969495" y="4738549"/>
            <a:ext cx="27379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Ligand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2000" dirty="0"/>
              <a:t>Extract from PDB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2000" dirty="0"/>
              <a:t>Add 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2000" dirty="0"/>
              <a:t>Optimize geometry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2000" dirty="0"/>
              <a:t>Generate PDBQT</a:t>
            </a:r>
          </a:p>
        </p:txBody>
      </p:sp>
      <p:pic>
        <p:nvPicPr>
          <p:cNvPr id="8" name="Picture 2" descr="Protein-ligand docking  process">
            <a:extLst>
              <a:ext uri="{FF2B5EF4-FFF2-40B4-BE49-F238E27FC236}">
                <a16:creationId xmlns:a16="http://schemas.microsoft.com/office/drawing/2014/main" id="{D4DD509F-D360-7155-0883-CD3720C02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3" r="29501" b="69250"/>
          <a:stretch/>
        </p:blipFill>
        <p:spPr bwMode="auto">
          <a:xfrm>
            <a:off x="575603" y="3243876"/>
            <a:ext cx="1726820" cy="148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rotein-ligand docking  process">
            <a:extLst>
              <a:ext uri="{FF2B5EF4-FFF2-40B4-BE49-F238E27FC236}">
                <a16:creationId xmlns:a16="http://schemas.microsoft.com/office/drawing/2014/main" id="{A671564A-148B-CB64-6C7F-52F2943E9E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8" t="34103" r="11779" b="42015"/>
          <a:stretch/>
        </p:blipFill>
        <p:spPr bwMode="auto">
          <a:xfrm>
            <a:off x="5128677" y="2319475"/>
            <a:ext cx="1759271" cy="148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F5F3F7-1E9F-CF73-EFCD-22284E97E0A6}"/>
              </a:ext>
            </a:extLst>
          </p:cNvPr>
          <p:cNvCxnSpPr/>
          <p:nvPr/>
        </p:nvCxnSpPr>
        <p:spPr>
          <a:xfrm>
            <a:off x="5128677" y="3984165"/>
            <a:ext cx="177585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CD1DBC-0149-BED9-9551-349C6F088FB2}"/>
              </a:ext>
            </a:extLst>
          </p:cNvPr>
          <p:cNvSpPr txBox="1"/>
          <p:nvPr/>
        </p:nvSpPr>
        <p:spPr>
          <a:xfrm>
            <a:off x="5100887" y="996035"/>
            <a:ext cx="19902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Define the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000" dirty="0"/>
              <a:t>Pocket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000" dirty="0"/>
              <a:t>Pocket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000" dirty="0"/>
              <a:t>Scoring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38F66-E26C-B336-DFE9-58DE742DADCA}"/>
              </a:ext>
            </a:extLst>
          </p:cNvPr>
          <p:cNvSpPr txBox="1"/>
          <p:nvPr/>
        </p:nvSpPr>
        <p:spPr>
          <a:xfrm>
            <a:off x="7460757" y="4892437"/>
            <a:ext cx="42426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Post-processing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000" dirty="0"/>
              <a:t>Check interaction energies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000" dirty="0"/>
              <a:t>Generate 2D &amp; 3D interaction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000" dirty="0"/>
              <a:t>Identify molecular interactions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7DBAEB-A653-E7E7-032C-8C7FC94147E1}"/>
              </a:ext>
            </a:extLst>
          </p:cNvPr>
          <p:cNvSpPr txBox="1"/>
          <p:nvPr/>
        </p:nvSpPr>
        <p:spPr>
          <a:xfrm>
            <a:off x="5247527" y="3984165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/>
              <a:t>Docking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2AB05B-A616-9AC4-BF62-779984FCA448}"/>
              </a:ext>
            </a:extLst>
          </p:cNvPr>
          <p:cNvSpPr txBox="1"/>
          <p:nvPr/>
        </p:nvSpPr>
        <p:spPr>
          <a:xfrm>
            <a:off x="2510715" y="3590134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4D7362-A04B-BFD7-825F-44F1712897CD}"/>
              </a:ext>
            </a:extLst>
          </p:cNvPr>
          <p:cNvSpPr txBox="1"/>
          <p:nvPr/>
        </p:nvSpPr>
        <p:spPr>
          <a:xfrm>
            <a:off x="0" y="6585539"/>
            <a:ext cx="3915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dirty="0"/>
              <a:t>https://www.profacgen.com/protein-ligand-docking.htm</a:t>
            </a:r>
          </a:p>
        </p:txBody>
      </p:sp>
    </p:spTree>
    <p:extLst>
      <p:ext uri="{BB962C8B-B14F-4D97-AF65-F5344CB8AC3E}">
        <p14:creationId xmlns:p14="http://schemas.microsoft.com/office/powerpoint/2010/main" val="3746595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8053-8FDC-0CA3-678D-832E3250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Limitations of molecular docking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64B09-4866-92D3-CE1A-AE0175BB2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Flexibility of receptor and ligand </a:t>
            </a:r>
          </a:p>
          <a:p>
            <a:endParaRPr lang="en-PH" sz="800" dirty="0"/>
          </a:p>
          <a:p>
            <a:r>
              <a:rPr lang="en-PH" dirty="0"/>
              <a:t>Scoring functions that do not correlate well with experimental binding affinities</a:t>
            </a:r>
          </a:p>
        </p:txBody>
      </p:sp>
    </p:spTree>
    <p:extLst>
      <p:ext uri="{BB962C8B-B14F-4D97-AF65-F5344CB8AC3E}">
        <p14:creationId xmlns:p14="http://schemas.microsoft.com/office/powerpoint/2010/main" val="1247409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7145-3582-8564-11E2-DDF5D515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For more tutorials &amp; workshops…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7E222-7205-936E-E7A2-4A05CFF0C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HADDOCK3 tutorials: </a:t>
            </a:r>
            <a:r>
              <a:rPr lang="en-PH" dirty="0">
                <a:hlinkClick r:id="rId2"/>
              </a:rPr>
              <a:t>https://www.bonvinlab.org/education/HADDOCK3</a:t>
            </a:r>
            <a:endParaRPr lang="en-PH" dirty="0"/>
          </a:p>
          <a:p>
            <a:endParaRPr lang="en-PH" sz="800" dirty="0"/>
          </a:p>
          <a:p>
            <a:r>
              <a:rPr lang="en-PH" dirty="0"/>
              <a:t>Rosetta virtual workshop 2020: </a:t>
            </a:r>
            <a:r>
              <a:rPr lang="en-PH" dirty="0">
                <a:hlinkClick r:id="rId3"/>
              </a:rPr>
              <a:t>https://meilerlab.org/rosetta-workshop-2020/</a:t>
            </a:r>
            <a:endParaRPr lang="en-PH" dirty="0"/>
          </a:p>
          <a:p>
            <a:endParaRPr lang="en-PH" sz="800" dirty="0"/>
          </a:p>
          <a:p>
            <a:r>
              <a:rPr lang="en-PH" dirty="0" err="1"/>
              <a:t>CompBio</a:t>
            </a:r>
            <a:r>
              <a:rPr lang="en-PH" dirty="0"/>
              <a:t> Asia workshop: </a:t>
            </a:r>
            <a:r>
              <a:rPr lang="en-PH" dirty="0">
                <a:hlinkClick r:id="rId4"/>
              </a:rPr>
              <a:t>https://compbioasia.net/</a:t>
            </a:r>
            <a:endParaRPr lang="en-PH" dirty="0"/>
          </a:p>
          <a:p>
            <a:endParaRPr lang="en-PH" sz="800" dirty="0"/>
          </a:p>
          <a:p>
            <a:r>
              <a:rPr lang="en-PH" dirty="0"/>
              <a:t>Cheminformatics-driven molecular docking: </a:t>
            </a:r>
            <a:r>
              <a:rPr lang="en-PH" dirty="0">
                <a:hlinkClick r:id="rId5"/>
              </a:rPr>
              <a:t>https://www.rcsb.org/news/feature/67d9853eaddf75595bd158f7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15881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25604D-1A1F-31A2-BFAE-A3023F224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Molecular Docking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29400E3-EAB0-2F9B-2544-713817EE5C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b="1" dirty="0"/>
              <a:t>Prelab 3</a:t>
            </a:r>
          </a:p>
        </p:txBody>
      </p:sp>
    </p:spTree>
    <p:extLst>
      <p:ext uri="{BB962C8B-B14F-4D97-AF65-F5344CB8AC3E}">
        <p14:creationId xmlns:p14="http://schemas.microsoft.com/office/powerpoint/2010/main" val="244974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D13398B-85D0-C99A-5EFF-1134E6914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7" t="23568" r="4985" b="41243"/>
          <a:stretch/>
        </p:blipFill>
        <p:spPr>
          <a:xfrm>
            <a:off x="77654" y="892100"/>
            <a:ext cx="11987966" cy="4683511"/>
          </a:xfrm>
        </p:spPr>
      </p:pic>
    </p:spTree>
    <p:extLst>
      <p:ext uri="{BB962C8B-B14F-4D97-AF65-F5344CB8AC3E}">
        <p14:creationId xmlns:p14="http://schemas.microsoft.com/office/powerpoint/2010/main" val="180779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D4DA319-AD50-A0DD-55C8-F157E142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to reduce hallucinations?*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AC0313-796B-7B7F-D14A-9DE5CA410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301"/>
            <a:ext cx="10515600" cy="4566662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Ans: It’s an inherent feature rather than a bug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87079-D33A-7295-7D5D-744C27EB4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1697"/>
            <a:ext cx="5181600" cy="2706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94F6CF-522C-7CCF-7FC3-43014121E8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78"/>
          <a:stretch/>
        </p:blipFill>
        <p:spPr>
          <a:xfrm>
            <a:off x="6172200" y="3334177"/>
            <a:ext cx="5231120" cy="30072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6DFC36-D49B-BF5D-3F2D-5AA70E8EBA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240" t="627"/>
          <a:stretch/>
        </p:blipFill>
        <p:spPr>
          <a:xfrm>
            <a:off x="7731760" y="2609687"/>
            <a:ext cx="1470587" cy="1708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C00A0C-BBDC-61D6-1885-D7BB69B4A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000" y="2935864"/>
            <a:ext cx="2301296" cy="11919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7DE1C4-9B25-F708-683A-29B45DAE1707}"/>
              </a:ext>
            </a:extLst>
          </p:cNvPr>
          <p:cNvSpPr txBox="1"/>
          <p:nvPr/>
        </p:nvSpPr>
        <p:spPr>
          <a:xfrm>
            <a:off x="0" y="6488668"/>
            <a:ext cx="2304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* Ate Ferm’s question</a:t>
            </a:r>
          </a:p>
        </p:txBody>
      </p:sp>
    </p:spTree>
    <p:extLst>
      <p:ext uri="{BB962C8B-B14F-4D97-AF65-F5344CB8AC3E}">
        <p14:creationId xmlns:p14="http://schemas.microsoft.com/office/powerpoint/2010/main" val="13156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6BC2-400E-5D94-B706-353C1C9B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5C0C0-7A08-794C-669C-2C2BA8AF9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AutoShape 2" descr="What is Transfer Learning? | GeeksforGeeks">
            <a:extLst>
              <a:ext uri="{FF2B5EF4-FFF2-40B4-BE49-F238E27FC236}">
                <a16:creationId xmlns:a16="http://schemas.microsoft.com/office/drawing/2014/main" id="{CCA7E918-12BA-2C60-9BEE-0F47F9823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F26FC8-320B-455E-EEBD-7A574BE15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2716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139099-55FB-15B3-3D24-E7CE850E0243}"/>
              </a:ext>
            </a:extLst>
          </p:cNvPr>
          <p:cNvSpPr txBox="1"/>
          <p:nvPr/>
        </p:nvSpPr>
        <p:spPr>
          <a:xfrm>
            <a:off x="0" y="6478508"/>
            <a:ext cx="456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* Related to Jhon’s question, a BSAP student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982B8-FBFE-ACCC-0199-29FB0A16A4B0}"/>
              </a:ext>
            </a:extLst>
          </p:cNvPr>
          <p:cNvSpPr txBox="1"/>
          <p:nvPr/>
        </p:nvSpPr>
        <p:spPr>
          <a:xfrm>
            <a:off x="667907" y="2123440"/>
            <a:ext cx="1614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1000+ images </a:t>
            </a:r>
          </a:p>
          <a:p>
            <a:r>
              <a:rPr lang="en-PH" dirty="0"/>
              <a:t>per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EF119-3CB2-989F-24E7-82324D62F935}"/>
              </a:ext>
            </a:extLst>
          </p:cNvPr>
          <p:cNvSpPr txBox="1"/>
          <p:nvPr/>
        </p:nvSpPr>
        <p:spPr>
          <a:xfrm>
            <a:off x="667907" y="4150201"/>
            <a:ext cx="1244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50 images </a:t>
            </a:r>
          </a:p>
          <a:p>
            <a:r>
              <a:rPr lang="en-PH" dirty="0"/>
              <a:t>per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0927CC-6774-2D45-67A9-87D4BF954D66}"/>
              </a:ext>
            </a:extLst>
          </p:cNvPr>
          <p:cNvSpPr txBox="1"/>
          <p:nvPr/>
        </p:nvSpPr>
        <p:spPr>
          <a:xfrm>
            <a:off x="7467822" y="6570841"/>
            <a:ext cx="4724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dirty="0"/>
              <a:t>https://www.geeksforgeeks.org/ml-introduction-to-transfer-learning/</a:t>
            </a:r>
          </a:p>
        </p:txBody>
      </p:sp>
    </p:spTree>
    <p:extLst>
      <p:ext uri="{BB962C8B-B14F-4D97-AF65-F5344CB8AC3E}">
        <p14:creationId xmlns:p14="http://schemas.microsoft.com/office/powerpoint/2010/main" val="205665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7FAE-7078-2DF7-DC4D-D367D4A2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B5EE8-F67B-EB01-573A-0CFFE315E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5D27358-C9BA-BE52-3158-8F15BC972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53" y="365125"/>
            <a:ext cx="10905893" cy="590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97003A-2ADF-C9AD-D563-E44570FAB71E}"/>
              </a:ext>
            </a:extLst>
          </p:cNvPr>
          <p:cNvSpPr txBox="1"/>
          <p:nvPr/>
        </p:nvSpPr>
        <p:spPr>
          <a:xfrm>
            <a:off x="0" y="6581001"/>
            <a:ext cx="6245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dirty="0"/>
              <a:t>https://www.tredence.com/blog/transfer-learning-and-data-augmentation-in-deep-learning</a:t>
            </a:r>
          </a:p>
        </p:txBody>
      </p:sp>
    </p:spTree>
    <p:extLst>
      <p:ext uri="{BB962C8B-B14F-4D97-AF65-F5344CB8AC3E}">
        <p14:creationId xmlns:p14="http://schemas.microsoft.com/office/powerpoint/2010/main" val="313062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55A6EB-5F4B-C365-F098-32F7FA190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068" y="167357"/>
            <a:ext cx="8801863" cy="65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2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A3C6-335D-EE49-35BE-0FCB4F694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/>
              <a:t>Molecular docking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069D3-097A-8E37-6583-C35AE9A9B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85000" lnSpcReduction="20000"/>
          </a:bodyPr>
          <a:lstStyle/>
          <a:p>
            <a:r>
              <a:rPr lang="en-PH" b="1" dirty="0"/>
              <a:t>LECTURE 3</a:t>
            </a:r>
          </a:p>
          <a:p>
            <a:endParaRPr lang="en-PH" dirty="0"/>
          </a:p>
          <a:p>
            <a:r>
              <a:rPr lang="en-PH" b="1" dirty="0"/>
              <a:t>Remmer L. Salas</a:t>
            </a:r>
          </a:p>
          <a:p>
            <a:r>
              <a:rPr lang="en-PH" i="1" dirty="0"/>
              <a:t>Chemistry Instructor</a:t>
            </a:r>
          </a:p>
          <a:p>
            <a:r>
              <a:rPr lang="en-PH" dirty="0"/>
              <a:t>Department of Natural Sciences and Mathematics</a:t>
            </a:r>
          </a:p>
          <a:p>
            <a:r>
              <a:rPr lang="en-PH" dirty="0"/>
              <a:t>Visayas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49794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C7FC-7751-B0F1-94A9-2BC298C2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215D5-043E-A3E6-BD99-14427C4DC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F9E567-753A-5564-C157-200158F41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463" y="791737"/>
            <a:ext cx="7765661" cy="550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AB7450-8097-1756-468A-AAFE8ED17D8B}"/>
              </a:ext>
            </a:extLst>
          </p:cNvPr>
          <p:cNvSpPr txBox="1"/>
          <p:nvPr/>
        </p:nvSpPr>
        <p:spPr>
          <a:xfrm>
            <a:off x="838200" y="6354445"/>
            <a:ext cx="4505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Drug discovery &amp; development timeline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31235-C5A1-EB47-C793-385A1E407AB0}"/>
              </a:ext>
            </a:extLst>
          </p:cNvPr>
          <p:cNvSpPr txBox="1"/>
          <p:nvPr/>
        </p:nvSpPr>
        <p:spPr>
          <a:xfrm>
            <a:off x="6096000" y="244470"/>
            <a:ext cx="201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>
                <a:solidFill>
                  <a:srgbClr val="FF0000"/>
                </a:solidFill>
              </a:rPr>
              <a:t>Drug development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7A48232-03AF-7440-2C54-417BC530F1F6}"/>
              </a:ext>
            </a:extLst>
          </p:cNvPr>
          <p:cNvSpPr/>
          <p:nvPr/>
        </p:nvSpPr>
        <p:spPr>
          <a:xfrm rot="5400000">
            <a:off x="7083258" y="-2179415"/>
            <a:ext cx="248677" cy="5721931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19D5F0-FEDD-4671-6E23-F393D879D4E1}"/>
              </a:ext>
            </a:extLst>
          </p:cNvPr>
          <p:cNvSpPr txBox="1"/>
          <p:nvPr/>
        </p:nvSpPr>
        <p:spPr>
          <a:xfrm>
            <a:off x="2449583" y="4145280"/>
            <a:ext cx="156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200" b="1" dirty="0">
                <a:solidFill>
                  <a:srgbClr val="FF0000"/>
                </a:solidFill>
              </a:rPr>
              <a:t>Computational </a:t>
            </a:r>
          </a:p>
          <a:p>
            <a:r>
              <a:rPr lang="en-PH" sz="1200" b="1" dirty="0">
                <a:solidFill>
                  <a:srgbClr val="FF0000"/>
                </a:solidFill>
              </a:rPr>
              <a:t>         drug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D3DF88-AA42-93AC-28E6-1DAAA0C016B6}"/>
              </a:ext>
            </a:extLst>
          </p:cNvPr>
          <p:cNvSpPr txBox="1"/>
          <p:nvPr/>
        </p:nvSpPr>
        <p:spPr>
          <a:xfrm>
            <a:off x="5539217" y="6642556"/>
            <a:ext cx="66527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dirty="0"/>
              <a:t>https://www.researchgate.net/figure/Drug-discovery-and-development-timeline-The-current-drug-approval-pipeline-can-take-15_fig1_308045230</a:t>
            </a:r>
          </a:p>
        </p:txBody>
      </p:sp>
    </p:spTree>
    <p:extLst>
      <p:ext uri="{BB962C8B-B14F-4D97-AF65-F5344CB8AC3E}">
        <p14:creationId xmlns:p14="http://schemas.microsoft.com/office/powerpoint/2010/main" val="93102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EF8AEE-6050-424A-9C3A-686B0F2A57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68466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9F7A810-6A8A-FC7E-AD60-10B2B91CD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963" y="476885"/>
            <a:ext cx="1005927" cy="990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25D9CA-3E0B-EBE6-6448-59695498F7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34356" y="476885"/>
            <a:ext cx="1082134" cy="10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4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</TotalTime>
  <Words>475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Merriweather Sans</vt:lpstr>
      <vt:lpstr>Roboto</vt:lpstr>
      <vt:lpstr>Office Theme</vt:lpstr>
      <vt:lpstr>PowerPoint Presentation</vt:lpstr>
      <vt:lpstr>PowerPoint Presentation</vt:lpstr>
      <vt:lpstr>How to reduce hallucinations?*</vt:lpstr>
      <vt:lpstr>PowerPoint Presentation</vt:lpstr>
      <vt:lpstr>PowerPoint Presentation</vt:lpstr>
      <vt:lpstr>PowerPoint Presentation</vt:lpstr>
      <vt:lpstr>Molecular docking</vt:lpstr>
      <vt:lpstr>PowerPoint Presentation</vt:lpstr>
      <vt:lpstr>PowerPoint Presentation</vt:lpstr>
      <vt:lpstr>Molecular docking</vt:lpstr>
      <vt:lpstr>PowerPoint Presentation</vt:lpstr>
      <vt:lpstr>Some molecular docking software</vt:lpstr>
      <vt:lpstr>Applications of docking software</vt:lpstr>
      <vt:lpstr>PowerPoint Presentation</vt:lpstr>
      <vt:lpstr>Limitations of molecular docking</vt:lpstr>
      <vt:lpstr>For more tutorials &amp; workshops…</vt:lpstr>
      <vt:lpstr>Molecular Docking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rl salas</dc:creator>
  <cp:lastModifiedBy>rl salas</cp:lastModifiedBy>
  <cp:revision>15</cp:revision>
  <dcterms:created xsi:type="dcterms:W3CDTF">2025-04-19T20:08:16Z</dcterms:created>
  <dcterms:modified xsi:type="dcterms:W3CDTF">2025-04-23T02:25:15Z</dcterms:modified>
</cp:coreProperties>
</file>