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04" r:id="rId14"/>
    <p:sldId id="315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0" r:id="rId24"/>
    <p:sldId id="331" r:id="rId2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04"/>
            <p14:sldId id="31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88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130" userDrawn="1">
          <p15:clr>
            <a:srgbClr val="A4A3A4"/>
          </p15:clr>
        </p15:guide>
        <p15:guide id="13" orient="horz" pos="1417" userDrawn="1">
          <p15:clr>
            <a:srgbClr val="A4A3A4"/>
          </p15:clr>
        </p15:guide>
        <p15:guide id="14" pos="11376" userDrawn="1">
          <p15:clr>
            <a:srgbClr val="A4A3A4"/>
          </p15:clr>
        </p15:guide>
        <p15:guide id="15" pos="4210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92C5EB"/>
    <a:srgbClr val="7C7C7C"/>
    <a:srgbClr val="525252"/>
    <a:srgbClr val="9B9692"/>
    <a:srgbClr val="3E3E3E"/>
    <a:srgbClr val="9BFF77"/>
    <a:srgbClr val="D5E8F7"/>
    <a:srgbClr val="6EFF3B"/>
    <a:srgbClr val="CBE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85" autoAdjust="0"/>
    <p:restoredTop sz="96395" autoAdjust="0"/>
  </p:normalViewPr>
  <p:slideViewPr>
    <p:cSldViewPr>
      <p:cViewPr varScale="1">
        <p:scale>
          <a:sx n="57" d="100"/>
          <a:sy n="57" d="100"/>
        </p:scale>
        <p:origin x="216" y="480"/>
      </p:cViewPr>
      <p:guideLst>
        <p:guide orient="horz" pos="555"/>
        <p:guide pos="7793"/>
        <p:guide pos="10288"/>
        <p:guide pos="5472"/>
        <p:guide pos="626"/>
        <p:guide pos="14914"/>
        <p:guide orient="horz" pos="8130"/>
        <p:guide orient="horz" pos="1417"/>
        <p:guide pos="11376"/>
        <p:guide pos="4210"/>
        <p:guide orient="horz" pos="257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3" r:id="rId3"/>
    <p:sldLayoutId id="2147483666" r:id="rId4"/>
    <p:sldLayoutId id="2147483661" r:id="rId5"/>
    <p:sldLayoutId id="2147483665" r:id="rId6"/>
    <p:sldLayoutId id="2147483670" r:id="rId7"/>
    <p:sldLayoutId id="2147483669" r:id="rId8"/>
    <p:sldLayoutId id="2147483671" r:id="rId9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Что делает компьютер?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Установка инструментов</a:t>
            </a:r>
            <a:br>
              <a:rPr lang="ru-RU" sz="8000" dirty="0"/>
            </a:br>
            <a:r>
              <a:rPr lang="en-US" sz="8000" dirty="0"/>
              <a:t>Python</a:t>
            </a:r>
            <a:r>
              <a:rPr lang="ru-RU" sz="8000" dirty="0"/>
              <a:t>, </a:t>
            </a:r>
            <a:r>
              <a:rPr lang="en-US" sz="8000" dirty="0"/>
              <a:t>pip, VS Code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90963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Основы языка </a:t>
            </a:r>
            <a:r>
              <a:rPr lang="en-US" sz="8000" dirty="0"/>
              <a:t>Python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8418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Задание по </a:t>
            </a:r>
            <a:r>
              <a:rPr lang="en-US" sz="8000" dirty="0"/>
              <a:t>Python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6057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9350" y="7722096"/>
            <a:ext cx="5317067" cy="2952328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Иван Потылицын</a:t>
            </a:r>
          </a:p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</a:rPr>
              <a:t>старший </a:t>
            </a:r>
            <a:r>
              <a:rPr lang="ru-RU" dirty="0"/>
              <a:t>преподаватель, </a:t>
            </a:r>
            <a:r>
              <a:rPr lang="ru-RU" dirty="0">
                <a:solidFill>
                  <a:srgbClr val="525252"/>
                </a:solidFill>
              </a:rPr>
              <a:t>инженер 2-й категории</a:t>
            </a:r>
            <a:endParaRPr lang="ru-RU" dirty="0"/>
          </a:p>
          <a:p>
            <a:pPr lvl="0">
              <a:spcAft>
                <a:spcPts val="0"/>
              </a:spcAft>
              <a:buClr>
                <a:srgbClr val="525252"/>
              </a:buClr>
            </a:pP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7433E0F-528E-884E-84CE-EFDD34F434E6}"/>
              </a:ext>
            </a:extLst>
          </p:cNvPr>
          <p:cNvSpPr txBox="1">
            <a:spLocks/>
          </p:cNvSpPr>
          <p:nvPr/>
        </p:nvSpPr>
        <p:spPr>
          <a:xfrm>
            <a:off x="6603503" y="7671601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телефон, </a:t>
            </a:r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8458159-C055-2944-BB69-32175CB30D79}"/>
              </a:ext>
            </a:extLst>
          </p:cNvPr>
          <p:cNvSpPr txBox="1">
            <a:spLocks/>
          </p:cNvSpPr>
          <p:nvPr/>
        </p:nvSpPr>
        <p:spPr>
          <a:xfrm>
            <a:off x="12275675" y="7671601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+7 (9</a:t>
            </a:r>
            <a:r>
              <a:rPr lang="en-US" dirty="0"/>
              <a:t>85</a:t>
            </a:r>
            <a:r>
              <a:rPr lang="ru-RU" dirty="0"/>
              <a:t>) </a:t>
            </a:r>
            <a:r>
              <a:rPr lang="en-US" dirty="0"/>
              <a:t>963</a:t>
            </a:r>
            <a:r>
              <a:rPr lang="ru-RU" dirty="0"/>
              <a:t> </a:t>
            </a:r>
            <a:r>
              <a:rPr lang="en-US" dirty="0"/>
              <a:t>42</a:t>
            </a:r>
            <a:r>
              <a:rPr lang="ru-RU" dirty="0"/>
              <a:t> </a:t>
            </a:r>
            <a:r>
              <a:rPr lang="en-US" dirty="0"/>
              <a:t>31</a:t>
            </a:r>
            <a:endParaRPr lang="ru-RU" dirty="0"/>
          </a:p>
          <a:p>
            <a:r>
              <a:rPr lang="en-US" dirty="0">
                <a:solidFill>
                  <a:schemeClr val="accent5"/>
                </a:solidFill>
              </a:rPr>
              <a:t>potylitcyn@phystech.edu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417E178-698D-4842-8A60-B1CF83048286}"/>
              </a:ext>
            </a:extLst>
          </p:cNvPr>
          <p:cNvSpPr txBox="1">
            <a:spLocks/>
          </p:cNvSpPr>
          <p:nvPr/>
        </p:nvSpPr>
        <p:spPr>
          <a:xfrm>
            <a:off x="949350" y="3905672"/>
            <a:ext cx="5317067" cy="295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Вадим Минкин</a:t>
            </a:r>
          </a:p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/>
              <a:t>преподаватель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C9B72BC6-907C-4B89-B6B1-CE60A8A058D6}"/>
              </a:ext>
            </a:extLst>
          </p:cNvPr>
          <p:cNvSpPr txBox="1">
            <a:spLocks/>
          </p:cNvSpPr>
          <p:nvPr/>
        </p:nvSpPr>
        <p:spPr>
          <a:xfrm>
            <a:off x="6603503" y="3855177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C26CA0EA-A4E9-4F97-BB7A-A41577A90A57}"/>
              </a:ext>
            </a:extLst>
          </p:cNvPr>
          <p:cNvSpPr txBox="1">
            <a:spLocks/>
          </p:cNvSpPr>
          <p:nvPr/>
        </p:nvSpPr>
        <p:spPr>
          <a:xfrm>
            <a:off x="12275675" y="3855177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vadjuse</a:t>
            </a:r>
            <a:endParaRPr lang="ru-RU" dirty="0">
              <a:solidFill>
                <a:schemeClr val="accent5"/>
              </a:solidFill>
            </a:endParaRPr>
          </a:p>
          <a:p>
            <a:r>
              <a:rPr lang="en-US" dirty="0" err="1">
                <a:solidFill>
                  <a:schemeClr val="accent5"/>
                </a:solidFill>
              </a:rPr>
              <a:t>minkinvadim@gmail.com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05EB55-98C1-5143-BE0C-8A92B277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52" y="827269"/>
            <a:ext cx="1664372" cy="504000"/>
          </a:xfrm>
          <a:prstGeom prst="rect">
            <a:avLst/>
          </a:prstGeom>
        </p:spPr>
      </p:pic>
      <p:sp>
        <p:nvSpPr>
          <p:cNvPr id="17" name="Текст 4">
            <a:extLst>
              <a:ext uri="{FF2B5EF4-FFF2-40B4-BE49-F238E27FC236}">
                <a16:creationId xmlns:a16="http://schemas.microsoft.com/office/drawing/2014/main" id="{B56C6E76-9E71-B440-B5D9-F21BED043897}"/>
              </a:ext>
            </a:extLst>
          </p:cNvPr>
          <p:cNvSpPr txBox="1">
            <a:spLocks/>
          </p:cNvSpPr>
          <p:nvPr/>
        </p:nvSpPr>
        <p:spPr>
          <a:xfrm>
            <a:off x="20611205" y="12330608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applmech.mipt.ru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9350" y="7722096"/>
            <a:ext cx="5317067" cy="2952328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Иван Потылицын</a:t>
            </a:r>
          </a:p>
          <a:p>
            <a:pPr lvl="0"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</a:rPr>
              <a:t>старший </a:t>
            </a:r>
            <a:r>
              <a:rPr lang="ru-RU" dirty="0"/>
              <a:t>преподаватель, </a:t>
            </a:r>
            <a:r>
              <a:rPr lang="ru-RU" dirty="0">
                <a:solidFill>
                  <a:srgbClr val="525252"/>
                </a:solidFill>
              </a:rPr>
              <a:t>инженер 2-й категории</a:t>
            </a:r>
            <a:endParaRPr lang="ru-RU" dirty="0"/>
          </a:p>
          <a:p>
            <a:pPr lvl="0">
              <a:spcAft>
                <a:spcPts val="0"/>
              </a:spcAft>
              <a:buClr>
                <a:srgbClr val="525252"/>
              </a:buClr>
            </a:pP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7433E0F-528E-884E-84CE-EFDD34F434E6}"/>
              </a:ext>
            </a:extLst>
          </p:cNvPr>
          <p:cNvSpPr txBox="1">
            <a:spLocks/>
          </p:cNvSpPr>
          <p:nvPr/>
        </p:nvSpPr>
        <p:spPr>
          <a:xfrm>
            <a:off x="6603503" y="7671601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телефон, </a:t>
            </a:r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8458159-C055-2944-BB69-32175CB30D79}"/>
              </a:ext>
            </a:extLst>
          </p:cNvPr>
          <p:cNvSpPr txBox="1">
            <a:spLocks/>
          </p:cNvSpPr>
          <p:nvPr/>
        </p:nvSpPr>
        <p:spPr>
          <a:xfrm>
            <a:off x="12275675" y="7671601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+7 (9</a:t>
            </a:r>
            <a:r>
              <a:rPr lang="en-US" dirty="0"/>
              <a:t>85</a:t>
            </a:r>
            <a:r>
              <a:rPr lang="ru-RU" dirty="0"/>
              <a:t>) </a:t>
            </a:r>
            <a:r>
              <a:rPr lang="en-US" dirty="0"/>
              <a:t>963</a:t>
            </a:r>
            <a:r>
              <a:rPr lang="ru-RU" dirty="0"/>
              <a:t> </a:t>
            </a:r>
            <a:r>
              <a:rPr lang="en-US" dirty="0"/>
              <a:t>42</a:t>
            </a:r>
            <a:r>
              <a:rPr lang="ru-RU" dirty="0"/>
              <a:t> </a:t>
            </a:r>
            <a:r>
              <a:rPr lang="en-US" dirty="0"/>
              <a:t>31</a:t>
            </a:r>
            <a:endParaRPr lang="ru-RU" dirty="0"/>
          </a:p>
          <a:p>
            <a:r>
              <a:rPr lang="en-US" dirty="0">
                <a:solidFill>
                  <a:schemeClr val="accent5"/>
                </a:solidFill>
              </a:rPr>
              <a:t>potylitcyn@phystech.edu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C1EEAE-15F1-FB47-BD37-62C94C9A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52" y="827269"/>
            <a:ext cx="1664372" cy="504000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D417E178-698D-4842-8A60-B1CF83048286}"/>
              </a:ext>
            </a:extLst>
          </p:cNvPr>
          <p:cNvSpPr txBox="1">
            <a:spLocks/>
          </p:cNvSpPr>
          <p:nvPr/>
        </p:nvSpPr>
        <p:spPr>
          <a:xfrm>
            <a:off x="949350" y="3905672"/>
            <a:ext cx="5317067" cy="295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>
                <a:solidFill>
                  <a:srgbClr val="525252"/>
                </a:solidFill>
                <a:latin typeface="Arial Black"/>
              </a:rPr>
              <a:t>Анастасия </a:t>
            </a:r>
            <a:r>
              <a:rPr lang="ru-RU" dirty="0" err="1">
                <a:solidFill>
                  <a:srgbClr val="525252"/>
                </a:solidFill>
                <a:latin typeface="Arial Black"/>
              </a:rPr>
              <a:t>Мершавка</a:t>
            </a:r>
            <a:endParaRPr lang="ru-RU" dirty="0">
              <a:solidFill>
                <a:srgbClr val="525252"/>
              </a:solidFill>
              <a:latin typeface="Arial Black"/>
            </a:endParaRPr>
          </a:p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/>
              <a:t>преподаватель,</a:t>
            </a:r>
          </a:p>
          <a:p>
            <a:pPr>
              <a:spcAft>
                <a:spcPts val="0"/>
              </a:spcAft>
              <a:buClr>
                <a:srgbClr val="525252"/>
              </a:buClr>
            </a:pPr>
            <a:r>
              <a:rPr lang="ru-RU" dirty="0"/>
              <a:t>инженер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C9B72BC6-907C-4B89-B6B1-CE60A8A058D6}"/>
              </a:ext>
            </a:extLst>
          </p:cNvPr>
          <p:cNvSpPr txBox="1">
            <a:spLocks/>
          </p:cNvSpPr>
          <p:nvPr/>
        </p:nvSpPr>
        <p:spPr>
          <a:xfrm>
            <a:off x="6603503" y="3855177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err="1"/>
              <a:t>телеграм</a:t>
            </a:r>
            <a:endParaRPr lang="ru-RU" dirty="0"/>
          </a:p>
          <a:p>
            <a:r>
              <a:rPr lang="en-US" dirty="0"/>
              <a:t>E-mail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C26CA0EA-A4E9-4F97-BB7A-A41577A90A57}"/>
              </a:ext>
            </a:extLst>
          </p:cNvPr>
          <p:cNvSpPr txBox="1">
            <a:spLocks/>
          </p:cNvSpPr>
          <p:nvPr/>
        </p:nvSpPr>
        <p:spPr>
          <a:xfrm>
            <a:off x="12275675" y="3855177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aquashlem</a:t>
            </a:r>
            <a:endParaRPr lang="ru-RU" dirty="0">
              <a:solidFill>
                <a:schemeClr val="accent5"/>
              </a:solidFill>
            </a:endParaRPr>
          </a:p>
          <a:p>
            <a:r>
              <a:rPr lang="en-US" dirty="0" err="1">
                <a:solidFill>
                  <a:schemeClr val="accent5"/>
                </a:solidFill>
              </a:rPr>
              <a:t>mershavka.ad@phystech.edu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C3E0BD1C-E531-4FA6-87A8-EAAECD61DA1C}"/>
              </a:ext>
            </a:extLst>
          </p:cNvPr>
          <p:cNvSpPr txBox="1">
            <a:spLocks/>
          </p:cNvSpPr>
          <p:nvPr/>
        </p:nvSpPr>
        <p:spPr>
          <a:xfrm>
            <a:off x="20611205" y="12330608"/>
            <a:ext cx="580174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applmech.mipt.ru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5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Основы работы с </a:t>
            </a:r>
            <a:r>
              <a:rPr lang="en-US" sz="8000" dirty="0"/>
              <a:t>Python</a:t>
            </a:r>
            <a:br>
              <a:rPr lang="ru-RU" sz="8000" dirty="0"/>
            </a:br>
            <a:r>
              <a:rPr lang="ru-RU" sz="8000" dirty="0"/>
              <a:t>часть 1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79394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Условные операторы</a:t>
            </a:r>
            <a:br>
              <a:rPr lang="en-US" sz="8000" dirty="0"/>
            </a:br>
            <a:r>
              <a:rPr lang="en-US" sz="8000" dirty="0"/>
              <a:t>if, </a:t>
            </a:r>
            <a:r>
              <a:rPr lang="en-US" sz="8000" dirty="0" err="1"/>
              <a:t>elif</a:t>
            </a:r>
            <a:r>
              <a:rPr lang="en-US" sz="8000" dirty="0"/>
              <a:t>, else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35755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Цикл</a:t>
            </a:r>
            <a:br>
              <a:rPr lang="en-US" sz="8000" dirty="0"/>
            </a:br>
            <a:r>
              <a:rPr lang="en-US" sz="8000" dirty="0"/>
              <a:t>for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22595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Функции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00648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Цикл</a:t>
            </a:r>
            <a:br>
              <a:rPr lang="en-US" sz="8000" dirty="0"/>
            </a:br>
            <a:r>
              <a:rPr lang="en-US" sz="8000" dirty="0"/>
              <a:t>while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83016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Двоичное представление чисел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26305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R-2R </a:t>
            </a:r>
            <a:r>
              <a:rPr lang="ru-RU" sz="8000" dirty="0"/>
              <a:t>цифро-аналоговый преобразователь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26538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Аналого-цифровое</a:t>
            </a:r>
            <a:br>
              <a:rPr lang="ru-RU" sz="8000" dirty="0"/>
            </a:br>
            <a:r>
              <a:rPr lang="ru-RU" sz="8000" dirty="0"/>
              <a:t>преобразование напряжения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10215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Измерение времени </a:t>
            </a:r>
            <a:br>
              <a:rPr lang="ru-RU" sz="8000" dirty="0"/>
            </a:br>
            <a:r>
              <a:rPr lang="ru-RU" sz="8000" dirty="0"/>
              <a:t>и скорость измерения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36433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Изучение процесса</a:t>
            </a:r>
            <a:br>
              <a:rPr lang="ru-RU" sz="8000" dirty="0"/>
            </a:br>
            <a:r>
              <a:rPr lang="ru-RU" sz="8000" dirty="0"/>
              <a:t>заряда конденсатора 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2911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Основы работы с </a:t>
            </a:r>
            <a:r>
              <a:rPr lang="en-US" sz="8000" dirty="0"/>
              <a:t>Python</a:t>
            </a:r>
            <a:br>
              <a:rPr lang="ru-RU" sz="8000" dirty="0"/>
            </a:br>
            <a:r>
              <a:rPr lang="ru-RU" sz="8000" dirty="0"/>
              <a:t>часть 2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4935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GPIO. </a:t>
            </a:r>
            <a:r>
              <a:rPr lang="ru-RU" sz="8000" dirty="0"/>
              <a:t>Цифровой выход</a:t>
            </a:r>
            <a:br>
              <a:rPr lang="ru-RU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1968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Виртуальный регистр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3252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Экспериментальная установка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806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GPIO. </a:t>
            </a:r>
            <a:r>
              <a:rPr lang="ru-RU" sz="8000" dirty="0"/>
              <a:t>Цифровой вход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424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Измерительная установка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Вадим Минкин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16914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Предисловие к курсу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305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43437" y="8204076"/>
            <a:ext cx="23055913" cy="2686371"/>
          </a:xfrm>
        </p:spPr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Общеинженерная подготовка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Жизненные примеры</a:t>
            </a:r>
            <a:br>
              <a:rPr lang="en-US" sz="8000" dirty="0"/>
            </a:br>
            <a:endParaRPr lang="ru-RU" sz="8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F7FD6C9-92F9-7240-A4B8-A7EA669E7024}"/>
              </a:ext>
            </a:extLst>
          </p:cNvPr>
          <p:cNvSpPr txBox="1">
            <a:spLocks/>
          </p:cNvSpPr>
          <p:nvPr/>
        </p:nvSpPr>
        <p:spPr>
          <a:xfrm>
            <a:off x="6634447" y="11682536"/>
            <a:ext cx="11473880" cy="1440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/>
              <a:t>© 2020 Иван Потылицын и Анастасия </a:t>
            </a:r>
            <a:r>
              <a:rPr lang="ru-RU" sz="2400" dirty="0" err="1"/>
              <a:t>Мершавка</a:t>
            </a:r>
            <a:br>
              <a:rPr lang="ru-RU" sz="2400" dirty="0"/>
            </a:br>
            <a:r>
              <a:rPr lang="ru-RU" sz="2400" dirty="0"/>
              <a:t>Кафедра прикладной механики МФТИ</a:t>
            </a:r>
            <a:br>
              <a:rPr lang="ru-RU" sz="2400" dirty="0"/>
            </a:br>
            <a:r>
              <a:rPr lang="ru-RU" sz="2400" dirty="0"/>
              <a:t>Физтех-школа аэрокосмических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65527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9466</TotalTime>
  <Words>598</Words>
  <Application>Microsoft Macintosh PowerPoint</Application>
  <PresentationFormat>Произвольный</PresentationFormat>
  <Paragraphs>99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Franklin Gothic Book</vt:lpstr>
      <vt:lpstr>Segoe UI</vt:lpstr>
      <vt:lpstr>simple-light-2</vt:lpstr>
      <vt:lpstr>Что делает компьютер? </vt:lpstr>
      <vt:lpstr>Двоичное представление чисел </vt:lpstr>
      <vt:lpstr>GPIO. Цифровой выход </vt:lpstr>
      <vt:lpstr>Виртуальный регистр </vt:lpstr>
      <vt:lpstr>Экспериментальная установка </vt:lpstr>
      <vt:lpstr>GPIO. Цифровой вход </vt:lpstr>
      <vt:lpstr>Измерительная установка </vt:lpstr>
      <vt:lpstr>Предисловие к курсу </vt:lpstr>
      <vt:lpstr>Жизненные примеры </vt:lpstr>
      <vt:lpstr>Установка инструментов Python, pip, VS Code </vt:lpstr>
      <vt:lpstr>Основы языка Python </vt:lpstr>
      <vt:lpstr>Задание по Python </vt:lpstr>
      <vt:lpstr>КОНТАКТЫ</vt:lpstr>
      <vt:lpstr>КОНТАКТЫ</vt:lpstr>
      <vt:lpstr>Основы работы с Python часть 1 </vt:lpstr>
      <vt:lpstr>Условные операторы if, elif, else </vt:lpstr>
      <vt:lpstr>Цикл for </vt:lpstr>
      <vt:lpstr>Функции </vt:lpstr>
      <vt:lpstr>Цикл while </vt:lpstr>
      <vt:lpstr>R-2R цифро-аналоговый преобразователь </vt:lpstr>
      <vt:lpstr>Аналого-цифровое преобразование напряжения </vt:lpstr>
      <vt:lpstr>Измерение времени  и скорость измерения </vt:lpstr>
      <vt:lpstr>Изучение процесса заряда конденсатора  </vt:lpstr>
      <vt:lpstr>Основы работы с Python часть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Иван Потылицын</cp:lastModifiedBy>
  <cp:revision>634</cp:revision>
  <dcterms:modified xsi:type="dcterms:W3CDTF">2020-09-13T10:55:43Z</dcterms:modified>
</cp:coreProperties>
</file>