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C2FD9-51A6-4551-8AF0-91275E964A3F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B091-82B9-42CD-B5E4-13D10220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27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9B091-82B9-42CD-B5E4-13D10220E8A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66743CA-27B3-4EA1-AB5B-BAF52B36403F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28B6348-D58B-4277-B1B7-75FF829998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43CA-27B3-4EA1-AB5B-BAF52B36403F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348-D58B-4277-B1B7-75FF82999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566743CA-27B3-4EA1-AB5B-BAF52B36403F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28B6348-D58B-4277-B1B7-75FF82999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43CA-27B3-4EA1-AB5B-BAF52B36403F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348-D58B-4277-B1B7-75FF82999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66743CA-27B3-4EA1-AB5B-BAF52B36403F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828B6348-D58B-4277-B1B7-75FF829998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43CA-27B3-4EA1-AB5B-BAF52B36403F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348-D58B-4277-B1B7-75FF82999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43CA-27B3-4EA1-AB5B-BAF52B36403F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348-D58B-4277-B1B7-75FF82999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43CA-27B3-4EA1-AB5B-BAF52B36403F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348-D58B-4277-B1B7-75FF82999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66743CA-27B3-4EA1-AB5B-BAF52B36403F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348-D58B-4277-B1B7-75FF82999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43CA-27B3-4EA1-AB5B-BAF52B36403F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348-D58B-4277-B1B7-75FF82999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43CA-27B3-4EA1-AB5B-BAF52B36403F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348-D58B-4277-B1B7-75FF829998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66743CA-27B3-4EA1-AB5B-BAF52B36403F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28B6348-D58B-4277-B1B7-75FF829998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4329332" cy="1600200"/>
          </a:xfrm>
        </p:spPr>
        <p:txBody>
          <a:bodyPr/>
          <a:lstStyle/>
          <a:p>
            <a:r>
              <a:rPr lang="en-US" dirty="0" smtClean="0"/>
              <a:t>Team Building</a:t>
            </a:r>
            <a:endParaRPr lang="en-US" dirty="0"/>
          </a:p>
        </p:txBody>
      </p:sp>
      <p:pic>
        <p:nvPicPr>
          <p:cNvPr id="4" name="Picture 3" descr="team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54400" y="3124200"/>
            <a:ext cx="44704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Group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620000" cy="484632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‘Isolator’  -  Doesn’t participate</a:t>
            </a:r>
          </a:p>
          <a:p>
            <a:r>
              <a:rPr lang="en-US" dirty="0" smtClean="0"/>
              <a:t>‘Dominator’ – Speaks too often or too long</a:t>
            </a:r>
          </a:p>
          <a:p>
            <a:r>
              <a:rPr lang="en-US" dirty="0" smtClean="0"/>
              <a:t>‘Free Rider’ – Doesn’t do his share</a:t>
            </a:r>
          </a:p>
          <a:p>
            <a:r>
              <a:rPr lang="en-US" dirty="0" smtClean="0"/>
              <a:t>‘Detractor’  -  Complains or criticizes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Socializer</a:t>
            </a:r>
            <a:r>
              <a:rPr lang="en-US" dirty="0" smtClean="0"/>
              <a:t>’ -  pursues social aspect only</a:t>
            </a:r>
          </a:p>
        </p:txBody>
      </p:sp>
      <p:pic>
        <p:nvPicPr>
          <p:cNvPr id="7170" name="Picture 2" descr="http://themojocompany.com/wp-content/uploads/2012/08/office_the_fight_337x233_081620071139.jpg"/>
          <p:cNvPicPr>
            <a:picLocks noChangeAspect="1" noChangeArrowheads="1"/>
          </p:cNvPicPr>
          <p:nvPr/>
        </p:nvPicPr>
        <p:blipFill>
          <a:blip r:embed="rId2" cstate="print"/>
          <a:srcRect l="33234"/>
          <a:stretch>
            <a:fillRect/>
          </a:stretch>
        </p:blipFill>
        <p:spPr bwMode="auto">
          <a:xfrm>
            <a:off x="6781800" y="4495800"/>
            <a:ext cx="2143125" cy="22193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/>
          <a:lstStyle/>
          <a:p>
            <a:r>
              <a:rPr lang="en-US" dirty="0" smtClean="0"/>
              <a:t>Group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96200" cy="5236536"/>
          </a:xfrm>
        </p:spPr>
        <p:txBody>
          <a:bodyPr/>
          <a:lstStyle/>
          <a:p>
            <a:r>
              <a:rPr lang="en-US" dirty="0" smtClean="0"/>
              <a:t>Personal  - dislike someone</a:t>
            </a:r>
          </a:p>
          <a:p>
            <a:r>
              <a:rPr lang="en-US" dirty="0" smtClean="0"/>
              <a:t>Group – disagreeing on plans, ideas, strategies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Remember:</a:t>
            </a:r>
          </a:p>
          <a:p>
            <a:pPr>
              <a:buNone/>
            </a:pPr>
            <a:r>
              <a:rPr lang="en-US" dirty="0" smtClean="0"/>
              <a:t>What is the common group goal?</a:t>
            </a:r>
          </a:p>
          <a:p>
            <a:pPr>
              <a:buNone/>
            </a:pPr>
            <a:r>
              <a:rPr lang="en-US" dirty="0" smtClean="0"/>
              <a:t>A ‘devils advocate’ is okay.</a:t>
            </a:r>
          </a:p>
          <a:p>
            <a:pPr>
              <a:buNone/>
            </a:pPr>
            <a:r>
              <a:rPr lang="en-US" dirty="0" smtClean="0"/>
              <a:t>Create formal rules </a:t>
            </a:r>
          </a:p>
          <a:p>
            <a:pPr>
              <a:buNone/>
            </a:pPr>
            <a:r>
              <a:rPr lang="en-US" dirty="0" smtClean="0"/>
              <a:t>    to focus on the tasks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6146" name="Picture 2" descr="https://lamt-2012.s3.amazonaws.com/images/conflict-in-the-workpla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4057649"/>
            <a:ext cx="4067175" cy="28003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620000" cy="7467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Conflict is a normal part of any team effort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Focus on the issues, not on the personalities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Conflict should be productive, not destructive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Conflict can lead to creative discussions and</a:t>
            </a:r>
          </a:p>
          <a:p>
            <a:pPr>
              <a:buNone/>
            </a:pPr>
            <a:r>
              <a:rPr lang="en-US" dirty="0" smtClean="0"/>
              <a:t>superior outcomes.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122" name="Picture 2" descr="http://teambuildingactivitieshq.com/images/MP90042247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6766" y="4343400"/>
            <a:ext cx="3462909" cy="2324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/>
          <a:lstStyle/>
          <a:p>
            <a:r>
              <a:rPr lang="en-US" dirty="0" smtClean="0"/>
              <a:t>Group decision-making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76962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Can be challenging</a:t>
            </a:r>
          </a:p>
          <a:p>
            <a:r>
              <a:rPr lang="en-US" dirty="0" smtClean="0"/>
              <a:t>Consider multiple ideas and merge into one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Four healthy stages of Decision-Making:</a:t>
            </a:r>
          </a:p>
          <a:p>
            <a:pPr>
              <a:buNone/>
            </a:pPr>
            <a:r>
              <a:rPr lang="en-US" dirty="0" smtClean="0"/>
              <a:t>	Orientation Stage</a:t>
            </a:r>
          </a:p>
          <a:p>
            <a:pPr>
              <a:buNone/>
            </a:pPr>
            <a:r>
              <a:rPr lang="en-US" dirty="0" smtClean="0"/>
              <a:t>		Identify the problem and plan a process</a:t>
            </a:r>
          </a:p>
          <a:p>
            <a:pPr>
              <a:buNone/>
            </a:pPr>
            <a:r>
              <a:rPr lang="en-US" dirty="0" smtClean="0"/>
              <a:t>	Discussion Stage</a:t>
            </a:r>
          </a:p>
          <a:p>
            <a:pPr>
              <a:buNone/>
            </a:pPr>
            <a:r>
              <a:rPr lang="en-US" dirty="0" smtClean="0"/>
              <a:t>		Gather information and weigh options</a:t>
            </a:r>
          </a:p>
          <a:p>
            <a:pPr>
              <a:buNone/>
            </a:pPr>
            <a:r>
              <a:rPr lang="en-US" dirty="0" smtClean="0"/>
              <a:t>	Decision Stage</a:t>
            </a:r>
          </a:p>
          <a:p>
            <a:pPr>
              <a:buNone/>
            </a:pPr>
            <a:r>
              <a:rPr lang="en-US" dirty="0" smtClean="0"/>
              <a:t>		Delegate, vote, come to a consensus</a:t>
            </a:r>
          </a:p>
          <a:p>
            <a:pPr>
              <a:buNone/>
            </a:pPr>
            <a:r>
              <a:rPr lang="en-US" dirty="0" smtClean="0"/>
              <a:t>	Implementation Stage</a:t>
            </a:r>
          </a:p>
          <a:p>
            <a:pPr>
              <a:buNone/>
            </a:pPr>
            <a:r>
              <a:rPr lang="en-US" dirty="0" smtClean="0"/>
              <a:t>		Carry out the decision and assess it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team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685800"/>
            <a:ext cx="7620000" cy="57150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45</TotalTime>
  <Words>140</Words>
  <Application>Microsoft Office PowerPoint</Application>
  <PresentationFormat>On-screen Show (4:3)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Trebuchet MS</vt:lpstr>
      <vt:lpstr>Wingdings</vt:lpstr>
      <vt:lpstr>Wingdings 2</vt:lpstr>
      <vt:lpstr>Opulent</vt:lpstr>
      <vt:lpstr>Team Building</vt:lpstr>
      <vt:lpstr>Negative Group Roles</vt:lpstr>
      <vt:lpstr>Group Conflict</vt:lpstr>
      <vt:lpstr>Conflict is a normal part of any team effort</vt:lpstr>
      <vt:lpstr>Group decision-making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Building</dc:title>
  <dc:creator>Kathleen Brown</dc:creator>
  <cp:lastModifiedBy>Kathleen Brown</cp:lastModifiedBy>
  <cp:revision>4</cp:revision>
  <dcterms:created xsi:type="dcterms:W3CDTF">2012-09-26T01:41:15Z</dcterms:created>
  <dcterms:modified xsi:type="dcterms:W3CDTF">2018-08-16T23:30:47Z</dcterms:modified>
</cp:coreProperties>
</file>