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1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30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83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61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7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59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41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7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5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5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5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5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2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77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Waterfall Software Development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Alan Moe</a:t>
            </a:r>
          </a:p>
          <a:p>
            <a:r>
              <a:rPr lang="en-US" dirty="0"/>
              <a:t>Mark </a:t>
            </a:r>
            <a:r>
              <a:rPr lang="en-US" dirty="0" err="1"/>
              <a:t>Mersenski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8813-24C3-455A-B1A7-D7957BD8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6E16-2C51-4D2F-BEC4-BD3E91F7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Works for predictable, repeated projects</a:t>
            </a:r>
          </a:p>
          <a:p>
            <a:r>
              <a:rPr lang="en-US" dirty="0"/>
              <a:t>Logical structure is easy to understand</a:t>
            </a:r>
          </a:p>
          <a:p>
            <a:r>
              <a:rPr lang="en-US" dirty="0"/>
              <a:t>Thorough documentation great for new developers</a:t>
            </a:r>
          </a:p>
        </p:txBody>
      </p:sp>
    </p:spTree>
    <p:extLst>
      <p:ext uri="{BB962C8B-B14F-4D97-AF65-F5344CB8AC3E}">
        <p14:creationId xmlns:p14="http://schemas.microsoft.com/office/powerpoint/2010/main" val="312198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2C56-A70A-43B6-BAD6-E3D2FD50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3841-6642-483A-A5A8-C4D21C6E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Lack of flexibility</a:t>
            </a:r>
          </a:p>
          <a:p>
            <a:r>
              <a:rPr lang="en-US" dirty="0"/>
              <a:t>Mistakes found later costly to fix</a:t>
            </a:r>
          </a:p>
          <a:p>
            <a:r>
              <a:rPr lang="en-US" dirty="0"/>
              <a:t>No working product until 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8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8582-512C-40F8-844F-4AD80E01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dirty="0"/>
              <a:t>Conclusion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91844-20AF-4548-9100-2400904A8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Great for:</a:t>
            </a:r>
          </a:p>
          <a:p>
            <a:pPr lvl="1"/>
            <a:r>
              <a:rPr lang="en-US" dirty="0"/>
              <a:t>predictable projects</a:t>
            </a:r>
          </a:p>
          <a:p>
            <a:pPr lvl="1"/>
            <a:r>
              <a:rPr lang="en-US" dirty="0"/>
              <a:t>new developers</a:t>
            </a:r>
          </a:p>
          <a:p>
            <a:r>
              <a:rPr lang="en-US" dirty="0"/>
              <a:t>Not so great for:</a:t>
            </a:r>
          </a:p>
          <a:p>
            <a:pPr lvl="1"/>
            <a:r>
              <a:rPr lang="en-US" dirty="0"/>
              <a:t>for time-sensitive projects</a:t>
            </a:r>
          </a:p>
          <a:p>
            <a:pPr lvl="1"/>
            <a:r>
              <a:rPr lang="en-US" dirty="0"/>
              <a:t> if you need to see something now</a:t>
            </a:r>
          </a:p>
        </p:txBody>
      </p:sp>
    </p:spTree>
    <p:extLst>
      <p:ext uri="{BB962C8B-B14F-4D97-AF65-F5344CB8AC3E}">
        <p14:creationId xmlns:p14="http://schemas.microsoft.com/office/powerpoint/2010/main" val="136331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E85C-44EA-4B0A-8D1D-803D24B8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Waterfall Software Development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3F256-3DD8-4623-82AF-FBD6B03E3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It is a planning approach that uses phases to outline the project requirements</a:t>
            </a:r>
          </a:p>
          <a:p>
            <a:r>
              <a:rPr lang="en-US"/>
              <a:t>These phases allow for the project to be broken out into managable pieces</a:t>
            </a:r>
            <a:endParaRPr lang="en-US" dirty="0"/>
          </a:p>
          <a:p>
            <a:r>
              <a:rPr lang="en-US"/>
              <a:t>The order in which each phase is completed is always the same</a:t>
            </a:r>
          </a:p>
          <a:p>
            <a:r>
              <a:rPr lang="en-US"/>
              <a:t>To move onto the next phase, the previous phase must be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4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8CFD6-CCA1-4FE6-8405-96C9F7C6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55883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>
                <a:solidFill>
                  <a:srgbClr val="EBEBEB"/>
                </a:solidFill>
              </a:rPr>
              <a:t>What are the phases?</a:t>
            </a: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26C04EF-6428-472D-B316-74A19385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 5">
            <a:extLst>
              <a:ext uri="{FF2B5EF4-FFF2-40B4-BE49-F238E27FC236}">
                <a16:creationId xmlns:a16="http://schemas.microsoft.com/office/drawing/2014/main" id="{AE50896D-AACB-4C0A-855D-ECEFB4A0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D3C85A75-2651-4642-BF09-349FD1C5C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775" y="1081856"/>
            <a:ext cx="6325056" cy="4784819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3996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0B1F-D89C-4AC3-A6E7-F3BE88CD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1: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71B8-A056-4592-9DF9-9E7ECA4B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 this phase, the team will define the project requirements</a:t>
            </a:r>
          </a:p>
          <a:p>
            <a:r>
              <a:rPr lang="en-US"/>
              <a:t>This requires gathering requirements from the client/business side on how the application should work and from the team side on they are going to accomplish this work</a:t>
            </a:r>
          </a:p>
          <a:p>
            <a:r>
              <a:rPr lang="en-US"/>
              <a:t>All these requirements are prepared into a document and all teams must review and sign off on it</a:t>
            </a:r>
          </a:p>
          <a:p>
            <a:r>
              <a:rPr lang="en-US"/>
              <a:t>The document is the project guideline moving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8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E623-B529-4932-BDBF-8286E27F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2: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E053-A185-44A5-BAB8-7DE30944F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 this phase, the team will define the scope of the project, the stakeholders, business logic, and any constraints that might occur</a:t>
            </a:r>
          </a:p>
          <a:p>
            <a:r>
              <a:rPr lang="en-US"/>
              <a:t>This phase will provide a clear vision of the end product and help eliminate any of the grey areas in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0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BED0-4472-4710-9806-09A5DD4C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3: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0935-F800-4DED-983E-95CDE8827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 this phase, the team will define the application/software design</a:t>
            </a:r>
          </a:p>
          <a:p>
            <a:r>
              <a:rPr lang="en-US" dirty="0"/>
              <a:t>These definitions will include:</a:t>
            </a:r>
          </a:p>
          <a:p>
            <a:pPr lvl="1"/>
            <a:r>
              <a:rPr lang="en-US" dirty="0"/>
              <a:t>Code architecture</a:t>
            </a:r>
          </a:p>
          <a:p>
            <a:pPr lvl="1"/>
            <a:r>
              <a:rPr lang="en-US" dirty="0"/>
              <a:t>Database setup</a:t>
            </a:r>
          </a:p>
          <a:p>
            <a:pPr lvl="1"/>
            <a:r>
              <a:rPr lang="en-US" dirty="0"/>
              <a:t>User interface and user experience</a:t>
            </a:r>
          </a:p>
          <a:p>
            <a:r>
              <a:rPr lang="en-US" dirty="0"/>
              <a:t>This information will drive the next phase...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5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ED10-0121-457B-ADA4-32FE5DBB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4: Coding</a:t>
            </a:r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B55852E5-A755-42A5-8386-AB14E1FE4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090" y="2052918"/>
            <a:ext cx="5072985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7129-93F2-413E-9CEA-B45A504B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5: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C2B2B-CD67-4398-959B-B47351391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 this phase, the team will test the application</a:t>
            </a:r>
          </a:p>
          <a:p>
            <a:r>
              <a:rPr lang="en-US" dirty="0"/>
              <a:t>Testing requirements include:</a:t>
            </a:r>
          </a:p>
          <a:p>
            <a:pPr lvl="1"/>
            <a:r>
              <a:rPr lang="en-US" dirty="0"/>
              <a:t>Application runs as expected</a:t>
            </a:r>
          </a:p>
          <a:p>
            <a:pPr lvl="1"/>
            <a:r>
              <a:rPr lang="en-US" dirty="0"/>
              <a:t>Bugs and defects are documented</a:t>
            </a:r>
          </a:p>
          <a:p>
            <a:r>
              <a:rPr lang="en-US" dirty="0"/>
              <a:t>For any bugs/defects that are found, those will go back to the coding stage</a:t>
            </a:r>
          </a:p>
        </p:txBody>
      </p:sp>
    </p:spTree>
    <p:extLst>
      <p:ext uri="{BB962C8B-B14F-4D97-AF65-F5344CB8AC3E}">
        <p14:creationId xmlns:p14="http://schemas.microsoft.com/office/powerpoint/2010/main" val="326210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4628-D609-42F2-A8DA-67AC2070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6: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6D07E-D73D-4CE4-9DF3-06F64FF1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 this phase, the team will plan the deployment of the application</a:t>
            </a:r>
          </a:p>
          <a:p>
            <a:r>
              <a:rPr lang="en-US" dirty="0"/>
              <a:t>Guidelines for support, and future enhancements, will also be determined</a:t>
            </a:r>
          </a:p>
        </p:txBody>
      </p:sp>
    </p:spTree>
    <p:extLst>
      <p:ext uri="{BB962C8B-B14F-4D97-AF65-F5344CB8AC3E}">
        <p14:creationId xmlns:p14="http://schemas.microsoft.com/office/powerpoint/2010/main" val="1102155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Waterfall Software Development Model</vt:lpstr>
      <vt:lpstr>What is the Waterfall Software Development Model?</vt:lpstr>
      <vt:lpstr>What are the phases?</vt:lpstr>
      <vt:lpstr>Phase 1: Requirements</vt:lpstr>
      <vt:lpstr>Phase 2: Analysis</vt:lpstr>
      <vt:lpstr>Phase 3: Design</vt:lpstr>
      <vt:lpstr>Phase 4: Coding</vt:lpstr>
      <vt:lpstr>Phase 5: Testing</vt:lpstr>
      <vt:lpstr>Phase 6: Operation</vt:lpstr>
      <vt:lpstr>Advantages</vt:lpstr>
      <vt:lpstr>Disadvantages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93</cp:revision>
  <dcterms:created xsi:type="dcterms:W3CDTF">1601-01-01T00:00:00Z</dcterms:created>
  <dcterms:modified xsi:type="dcterms:W3CDTF">2018-08-30T22:51:35Z</dcterms:modified>
</cp:coreProperties>
</file>