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57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39"/>
    <p:restoredTop sz="94672"/>
  </p:normalViewPr>
  <p:slideViewPr>
    <p:cSldViewPr snapToGrid="0" snapToObjects="1">
      <p:cViewPr varScale="1">
        <p:scale>
          <a:sx n="112" d="100"/>
          <a:sy n="112" d="100"/>
        </p:scale>
        <p:origin x="760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8885" y="444729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378885" y="1906543"/>
            <a:ext cx="11435164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974519" y="444729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788" y="449005"/>
            <a:ext cx="10411968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4940" y="1532427"/>
            <a:ext cx="10338816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378885" y="6227064"/>
            <a:ext cx="11432116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88" y="1298762"/>
            <a:ext cx="542544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8089" y="914401"/>
            <a:ext cx="542544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588" y="2456329"/>
            <a:ext cx="542544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8885" y="452719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885" y="4801576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5" y="4800600"/>
            <a:ext cx="11146989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8884" y="457199"/>
            <a:ext cx="11436096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799" y="5367338"/>
            <a:ext cx="11072284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378885" y="4280648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5" y="4778189"/>
            <a:ext cx="11146989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8884" y="457200"/>
            <a:ext cx="11436096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799" y="5344927"/>
            <a:ext cx="11072284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1" y="914401"/>
            <a:ext cx="6926729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884" y="4267201"/>
            <a:ext cx="36576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2" y="4953001"/>
            <a:ext cx="3296023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686" y="4419600"/>
            <a:ext cx="3300527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78885" y="594360"/>
            <a:ext cx="36576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378885" y="461683"/>
            <a:ext cx="11435164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028018" y="4801576"/>
            <a:ext cx="7782983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2215" y="4800600"/>
            <a:ext cx="7588868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28019" y="457199"/>
            <a:ext cx="7778496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074" y="5367338"/>
            <a:ext cx="7538009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378886" y="457200"/>
            <a:ext cx="3649133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378886" y="3364992"/>
            <a:ext cx="3649133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378885" y="1577848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885" y="2133600"/>
            <a:ext cx="11432116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074279" y="2668544"/>
            <a:ext cx="5934615" cy="1511932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0165" y="473076"/>
            <a:ext cx="1292352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885" y="457200"/>
            <a:ext cx="8663516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7200708" y="3332822"/>
            <a:ext cx="5934456" cy="183215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378885" y="1577848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78885" y="444729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78883" y="2017059"/>
            <a:ext cx="11432116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894" y="1532965"/>
            <a:ext cx="10339045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378885" y="1906543"/>
            <a:ext cx="11435164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974519" y="444729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178" y="444729"/>
            <a:ext cx="10414623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885" y="4801576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0974519" y="4801576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024" y="4814125"/>
            <a:ext cx="103632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984" y="5861304"/>
            <a:ext cx="10314432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78883" y="443755"/>
            <a:ext cx="11432116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8885" y="4801576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974519" y="4801576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41" y="4814048"/>
            <a:ext cx="103632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7530" y="5862918"/>
            <a:ext cx="10309412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9" name="Group 8"/>
          <p:cNvGrpSpPr/>
          <p:nvPr/>
        </p:nvGrpSpPr>
        <p:grpSpPr>
          <a:xfrm>
            <a:off x="378885" y="1577848"/>
            <a:ext cx="11435164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7883" y="2151063"/>
            <a:ext cx="524256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917" y="2151063"/>
            <a:ext cx="524256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11" name="Group 10"/>
          <p:cNvGrpSpPr/>
          <p:nvPr/>
        </p:nvGrpSpPr>
        <p:grpSpPr>
          <a:xfrm>
            <a:off x="378885" y="1577848"/>
            <a:ext cx="11435164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883" y="1735138"/>
            <a:ext cx="524256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883" y="2590800"/>
            <a:ext cx="524256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2660" y="1735138"/>
            <a:ext cx="524256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2660" y="2590800"/>
            <a:ext cx="524256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7" name="Group 6"/>
          <p:cNvGrpSpPr/>
          <p:nvPr/>
        </p:nvGrpSpPr>
        <p:grpSpPr>
          <a:xfrm>
            <a:off x="378885" y="1577848"/>
            <a:ext cx="11435164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78885" y="452719"/>
            <a:ext cx="11435164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5338" y="2133601"/>
            <a:ext cx="9435663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59915" y="643703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264" y="6437033"/>
            <a:ext cx="8166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885" y="630382"/>
            <a:ext cx="11432116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Game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 and challenges</a:t>
            </a:r>
          </a:p>
          <a:p>
            <a:r>
              <a:rPr lang="en-US" dirty="0"/>
              <a:t>Conflicts and choices</a:t>
            </a:r>
          </a:p>
          <a:p>
            <a:r>
              <a:rPr lang="en-US" dirty="0"/>
              <a:t>Feedback loops</a:t>
            </a:r>
          </a:p>
          <a:p>
            <a:r>
              <a:rPr lang="en-US" dirty="0"/>
              <a:t>Goals and rewards</a:t>
            </a:r>
          </a:p>
          <a:p>
            <a:r>
              <a:rPr lang="en-US" dirty="0"/>
              <a:t>Imaginary world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651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 and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 the most points</a:t>
            </a:r>
          </a:p>
          <a:p>
            <a:r>
              <a:rPr lang="en-US" dirty="0" smtClean="0"/>
              <a:t>Stay alive</a:t>
            </a:r>
          </a:p>
          <a:p>
            <a:r>
              <a:rPr lang="en-US" dirty="0" smtClean="0"/>
              <a:t>Solve the riddle</a:t>
            </a:r>
          </a:p>
          <a:p>
            <a:r>
              <a:rPr lang="en-US" dirty="0" smtClean="0"/>
              <a:t>Pattern recognition</a:t>
            </a:r>
          </a:p>
          <a:p>
            <a:r>
              <a:rPr lang="en-US" dirty="0" smtClean="0"/>
              <a:t>First one out of cards</a:t>
            </a:r>
          </a:p>
          <a:p>
            <a:r>
              <a:rPr lang="en-US" dirty="0" smtClean="0"/>
              <a:t>Be the fastest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861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Conflicts and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Scarce resources</a:t>
            </a:r>
          </a:p>
          <a:p>
            <a:r>
              <a:rPr lang="en-US" dirty="0" smtClean="0"/>
              <a:t>Competition</a:t>
            </a:r>
          </a:p>
          <a:p>
            <a:r>
              <a:rPr lang="en-US" dirty="0" smtClean="0"/>
              <a:t>Decisions</a:t>
            </a:r>
          </a:p>
          <a:p>
            <a:r>
              <a:rPr lang="en-US" dirty="0" smtClean="0"/>
              <a:t>Calculations</a:t>
            </a:r>
          </a:p>
          <a:p>
            <a:r>
              <a:rPr lang="en-US" dirty="0" smtClean="0"/>
              <a:t>Planning</a:t>
            </a:r>
          </a:p>
          <a:p>
            <a:r>
              <a:rPr lang="en-US" dirty="0" smtClean="0"/>
              <a:t>Adapting</a:t>
            </a:r>
          </a:p>
          <a:p>
            <a:r>
              <a:rPr lang="en-US" dirty="0" smtClean="0"/>
              <a:t>Teamwork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036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537407_10150289636324990_218877257_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926" y="615725"/>
            <a:ext cx="6550367" cy="589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393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the user know how they are doing</a:t>
            </a:r>
          </a:p>
          <a:p>
            <a:r>
              <a:rPr lang="en-US" dirty="0" smtClean="0"/>
              <a:t>Awards players for doing things right</a:t>
            </a:r>
          </a:p>
          <a:p>
            <a:r>
              <a:rPr lang="en-US" dirty="0" smtClean="0"/>
              <a:t>Penalizes players for doing things wrong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605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and Rewards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to the next level</a:t>
            </a:r>
          </a:p>
          <a:p>
            <a:r>
              <a:rPr lang="en-US" dirty="0" smtClean="0"/>
              <a:t>Earn points/badges</a:t>
            </a:r>
          </a:p>
          <a:p>
            <a:r>
              <a:rPr lang="en-US" dirty="0" smtClean="0"/>
              <a:t>Gain status/rank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057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Intrinsic motivators</a:t>
            </a:r>
          </a:p>
          <a:p>
            <a:pPr lvl="1"/>
            <a:r>
              <a:rPr lang="en-US" dirty="0" smtClean="0"/>
              <a:t>Autonomy</a:t>
            </a:r>
          </a:p>
          <a:p>
            <a:pPr lvl="1"/>
            <a:r>
              <a:rPr lang="en-US" dirty="0" smtClean="0"/>
              <a:t>Self-expression</a:t>
            </a:r>
          </a:p>
          <a:p>
            <a:pPr lvl="1"/>
            <a:r>
              <a:rPr lang="en-US" dirty="0" smtClean="0"/>
              <a:t>Mastery</a:t>
            </a:r>
          </a:p>
          <a:p>
            <a:r>
              <a:rPr lang="en-US" dirty="0" smtClean="0"/>
              <a:t>Extrinsic motivators</a:t>
            </a:r>
          </a:p>
          <a:p>
            <a:pPr lvl="1"/>
            <a:r>
              <a:rPr lang="en-US" dirty="0" smtClean="0"/>
              <a:t>Money</a:t>
            </a:r>
          </a:p>
          <a:p>
            <a:pPr lvl="1"/>
            <a:r>
              <a:rPr lang="en-US" dirty="0" smtClean="0"/>
              <a:t>Grades</a:t>
            </a:r>
          </a:p>
          <a:p>
            <a:pPr lvl="1"/>
            <a:r>
              <a:rPr lang="en-US" dirty="0" smtClean="0"/>
              <a:t>Badges, points, leaderboard, 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895214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35</TotalTime>
  <Words>101</Words>
  <Application>Microsoft Macintosh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Corbel</vt:lpstr>
      <vt:lpstr>Wingdings</vt:lpstr>
      <vt:lpstr>Spectrum</vt:lpstr>
      <vt:lpstr>Elements of Game Design</vt:lpstr>
      <vt:lpstr>Play and Challenges</vt:lpstr>
      <vt:lpstr>Conflicts and Choices</vt:lpstr>
      <vt:lpstr>PowerPoint Presentation</vt:lpstr>
      <vt:lpstr>Feedback Loops</vt:lpstr>
      <vt:lpstr>Goals and Rewards</vt:lpstr>
      <vt:lpstr>Motivators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Elements of Game Design</dc:title>
  <dc:creator>Tyler</dc:creator>
  <cp:lastModifiedBy>Microsoft Office User</cp:lastModifiedBy>
  <cp:revision>4</cp:revision>
  <dcterms:created xsi:type="dcterms:W3CDTF">2013-11-12T01:04:19Z</dcterms:created>
  <dcterms:modified xsi:type="dcterms:W3CDTF">2017-11-14T04:22:24Z</dcterms:modified>
</cp:coreProperties>
</file>