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68" r:id="rId4"/>
    <p:sldId id="265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is Overrated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vs.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challenge?</a:t>
            </a:r>
          </a:p>
          <a:p>
            <a:r>
              <a:rPr lang="en-US" dirty="0" smtClean="0"/>
              <a:t>What is a goal?</a:t>
            </a:r>
          </a:p>
          <a:p>
            <a:r>
              <a:rPr lang="en-US" dirty="0" smtClean="0"/>
              <a:t>What is the difference?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96" y="2133600"/>
            <a:ext cx="701756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anything, whether material or immaterial, is both desired and scarce, then it has value. Both aspects are necessary; if something is not scarce or if no one wants it, then that thing has no value</a:t>
            </a:r>
            <a:r>
              <a:rPr lang="en-US" dirty="0" smtClean="0"/>
              <a:t>.”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Desirability</a:t>
            </a:r>
            <a:r>
              <a:rPr lang="en-US" dirty="0"/>
              <a:t>: “Worth having or seeking, as by being useful, advantageous, or pleasing”. </a:t>
            </a:r>
            <a:endParaRPr lang="en-US" dirty="0" smtClean="0"/>
          </a:p>
          <a:p>
            <a:r>
              <a:rPr lang="en-US" dirty="0"/>
              <a:t>Scarcity: “Rarity of appearance or occurrence”.</a:t>
            </a:r>
          </a:p>
        </p:txBody>
      </p:sp>
    </p:spTree>
    <p:extLst>
      <p:ext uri="{BB962C8B-B14F-4D97-AF65-F5344CB8AC3E}">
        <p14:creationId xmlns:p14="http://schemas.microsoft.com/office/powerpoint/2010/main" val="244204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s</a:t>
            </a:r>
            <a:r>
              <a:rPr lang="en-US" dirty="0" smtClean="0"/>
              <a:t>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purchasing decisions</a:t>
            </a:r>
          </a:p>
          <a:p>
            <a:r>
              <a:rPr lang="en-US" dirty="0" smtClean="0"/>
              <a:t>Increase quality</a:t>
            </a:r>
          </a:p>
          <a:p>
            <a:r>
              <a:rPr lang="en-US" dirty="0" smtClean="0"/>
              <a:t>Encourage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0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</a:p>
          <a:p>
            <a:r>
              <a:rPr lang="en-US" dirty="0" smtClean="0"/>
              <a:t>Calculations</a:t>
            </a:r>
          </a:p>
          <a:p>
            <a:r>
              <a:rPr lang="en-US" dirty="0" smtClean="0"/>
              <a:t>Conflicts</a:t>
            </a:r>
          </a:p>
          <a:p>
            <a:r>
              <a:rPr lang="en-US" dirty="0" smtClean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29966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633879"/>
            <a:ext cx="7076747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can you add scarcity to your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92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</TotalTime>
  <Words>101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Easy is Overrated</vt:lpstr>
      <vt:lpstr>Challenge vs. Goals</vt:lpstr>
      <vt:lpstr>Scarcity</vt:lpstr>
      <vt:lpstr>Using scarcity</vt:lpstr>
      <vt:lpstr>Forms of scarcity</vt:lpstr>
      <vt:lpstr>Effects of scarcity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Game Design</dc:title>
  <dc:creator>Tyler</dc:creator>
  <cp:lastModifiedBy>Tyler</cp:lastModifiedBy>
  <cp:revision>7</cp:revision>
  <dcterms:created xsi:type="dcterms:W3CDTF">2013-11-12T01:04:19Z</dcterms:created>
  <dcterms:modified xsi:type="dcterms:W3CDTF">2013-11-14T14:32:17Z</dcterms:modified>
</cp:coreProperties>
</file>