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9"/>
  </p:notesMasterIdLst>
  <p:sldIdLst>
    <p:sldId id="256" r:id="rId2"/>
    <p:sldId id="293" r:id="rId3"/>
    <p:sldId id="258" r:id="rId4"/>
    <p:sldId id="257" r:id="rId5"/>
    <p:sldId id="260" r:id="rId6"/>
    <p:sldId id="296" r:id="rId7"/>
    <p:sldId id="262" r:id="rId8"/>
    <p:sldId id="263" r:id="rId9"/>
    <p:sldId id="294" r:id="rId10"/>
    <p:sldId id="295" r:id="rId11"/>
    <p:sldId id="264" r:id="rId12"/>
    <p:sldId id="259" r:id="rId13"/>
    <p:sldId id="265" r:id="rId14"/>
    <p:sldId id="297" r:id="rId15"/>
    <p:sldId id="271" r:id="rId16"/>
    <p:sldId id="270" r:id="rId17"/>
    <p:sldId id="274" r:id="rId18"/>
  </p:sldIdLst>
  <p:sldSz cx="9144000" cy="5143500" type="screen16x9"/>
  <p:notesSz cx="6858000" cy="9144000"/>
  <p:embeddedFontLst>
    <p:embeddedFont>
      <p:font typeface="Bree Serif" panose="020B0604020202020204" charset="0"/>
      <p:regular r:id="rId20"/>
    </p:embeddedFont>
    <p:embeddedFont>
      <p:font typeface="Calibri" panose="020F0502020204030204" pitchFamily="34" charset="0"/>
      <p:regular r:id="rId21"/>
      <p:bold r:id="rId22"/>
      <p:italic r:id="rId23"/>
      <p:boldItalic r:id="rId24"/>
    </p:embeddedFont>
    <p:embeddedFont>
      <p:font typeface="Impact" panose="020B0806030902050204" pitchFamily="34" charset="0"/>
      <p:regular r:id="rId25"/>
    </p:embeddedFont>
    <p:embeddedFont>
      <p:font typeface="Roboto Black" panose="02000000000000000000" pitchFamily="2" charset="0"/>
      <p:bold r:id="rId26"/>
      <p:boldItalic r:id="rId27"/>
    </p:embeddedFont>
    <p:embeddedFont>
      <p:font typeface="Roboto Light" panose="02000000000000000000" pitchFamily="2" charset="0"/>
      <p:regular r:id="rId28"/>
      <p:bold r:id="rId29"/>
      <p:italic r:id="rId30"/>
      <p:boldItalic r:id="rId31"/>
    </p:embeddedFont>
    <p:embeddedFont>
      <p:font typeface="Roboto Mono Regular" panose="020B0604020202020204" charset="0"/>
      <p:regular r:id="rId32"/>
      <p:bold r:id="rId33"/>
      <p:italic r:id="rId34"/>
      <p:boldItalic r:id="rId35"/>
    </p:embeddedFont>
    <p:embeddedFont>
      <p:font typeface="Roboto Thin"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FFEE"/>
    <a:srgbClr val="48FFD5"/>
    <a:srgbClr val="00A37E"/>
    <a:srgbClr val="041C31"/>
    <a:srgbClr val="0523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722865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2855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53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917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774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12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548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831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51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68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615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0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75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559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939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565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41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0" r:id="rId10"/>
    <p:sldLayoutId id="2147483661"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2mBx505Mq6zjd_Zat4inPAY9FJ0xlr7LS3KQdEq9RPQ/copy"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4558026" y="2080129"/>
            <a:ext cx="4036235" cy="10815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accent1"/>
                </a:solidFill>
              </a:rPr>
              <a:t>CLOUD BASED</a:t>
            </a:r>
            <a:br>
              <a:rPr lang="es" dirty="0">
                <a:solidFill>
                  <a:schemeClr val="accent1"/>
                </a:solidFill>
              </a:rPr>
            </a:br>
            <a:r>
              <a:rPr lang="es" dirty="0">
                <a:solidFill>
                  <a:schemeClr val="accent1"/>
                </a:solidFill>
              </a:rPr>
              <a:t>EVENT TABULATION SYSTEM</a:t>
            </a:r>
            <a:endParaRPr dirty="0">
              <a:solidFill>
                <a:schemeClr val="accent1"/>
              </a:solidFill>
            </a:endParaRPr>
          </a:p>
        </p:txBody>
      </p:sp>
      <p:sp>
        <p:nvSpPr>
          <p:cNvPr id="107" name="Google Shape;107;p20"/>
          <p:cNvSpPr/>
          <p:nvPr/>
        </p:nvSpPr>
        <p:spPr>
          <a:xfrm>
            <a:off x="2007645" y="4560053"/>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239285" y="1286487"/>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327922" y="1414069"/>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393621" y="1531356"/>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147600" y="1153531"/>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457193" y="973617"/>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194352" y="2729379"/>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423895" y="2796637"/>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800433" y="2625168"/>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760649" y="2043266"/>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306808" y="1997435"/>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763136" y="203868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763136" y="217010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763136" y="2301524"/>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763136" y="256587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763136" y="269729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763136" y="2960139"/>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763136" y="3091559"/>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763136" y="335437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172948" y="2038683"/>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172948" y="2170103"/>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172948" y="2434456"/>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1877736" y="1772794"/>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329795" y="1772794"/>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771351" y="3059454"/>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441276" y="4109259"/>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06589" y="466290"/>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374385" y="170984"/>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973685" y="2344307"/>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154327" y="1489797"/>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107864" y="2545217"/>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511629" y="4580689"/>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679377" y="826479"/>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989922" y="4283439"/>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938533" y="2581162"/>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347766" y="1785032"/>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167616" y="135527"/>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097162" y="3042657"/>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528569" y="2991356"/>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3975835" y="3704320"/>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671723" y="3062381"/>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127732" y="2873037"/>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009548" y="3552815"/>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392085" y="2947229"/>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3960311" y="3407022"/>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2145721" y="2058479"/>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973677" y="2651611"/>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028074" y="2511600"/>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2009741" y="1916596"/>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878321" y="1589424"/>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940972" y="1788895"/>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890030" y="2776961"/>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1060019" y="4608619"/>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599531" y="4980446"/>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1149545" y="4319599"/>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1118879" y="4468272"/>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1209004" y="4110795"/>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740574" y="4923650"/>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440372" y="4961946"/>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099939" y="1714726"/>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154327" y="660338"/>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731959" y="660338"/>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724593" y="4138293"/>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629861" y="4236097"/>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629861" y="4309449"/>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629861" y="4382778"/>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728279" y="2455860"/>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402380" y="972272"/>
            <a:ext cx="631140" cy="540625"/>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36883" y="1061505"/>
            <a:ext cx="122408" cy="283075"/>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323628" y="2501714"/>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720010" y="1517607"/>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705340" y="337917"/>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323628" y="2770650"/>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61419" y="1506905"/>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618599" y="1525238"/>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1079119" y="229412"/>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214834" y="603806"/>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487130" y="553368"/>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663478" y="3669167"/>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305272" y="553368"/>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663478" y="2012720"/>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2977979" y="4607419"/>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62475" y="4737304"/>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587981" y="2636182"/>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548246" y="1687228"/>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457807" y="3452180"/>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644224" y="3450644"/>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547956" y="3539282"/>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636594" y="3689035"/>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419607" y="3401743"/>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419607" y="3901439"/>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541838" y="1954652"/>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674794" y="1954652"/>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3838296" y="1954652"/>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753627" y="553368"/>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646681" y="550321"/>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340308" y="309731"/>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488525" y="309731"/>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1624529" y="309731"/>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1865967" y="309731"/>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218803" y="4555470"/>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38480" y="4456131"/>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570877" y="4158138"/>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63;p32"/>
          <p:cNvSpPr/>
          <p:nvPr/>
        </p:nvSpPr>
        <p:spPr>
          <a:xfrm>
            <a:off x="3425580" y="317644"/>
            <a:ext cx="5595543" cy="467028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3599752" y="502405"/>
            <a:ext cx="5256934" cy="3500862"/>
          </a:xfrm>
          <a:prstGeom prst="rect">
            <a:avLst/>
          </a:prstGeom>
        </p:spPr>
      </p:pic>
      <p:cxnSp>
        <p:nvCxnSpPr>
          <p:cNvPr id="12" name="Google Shape;1108;p37"/>
          <p:cNvCxnSpPr/>
          <p:nvPr/>
        </p:nvCxnSpPr>
        <p:spPr>
          <a:xfrm>
            <a:off x="2103120" y="865097"/>
            <a:ext cx="3571195" cy="0"/>
          </a:xfrm>
          <a:prstGeom prst="straightConnector1">
            <a:avLst/>
          </a:prstGeom>
          <a:noFill/>
          <a:ln w="28575" cap="flat" cmpd="sng">
            <a:solidFill>
              <a:schemeClr val="accent3">
                <a:lumMod val="75000"/>
              </a:schemeClr>
            </a:solidFill>
            <a:prstDash val="solid"/>
            <a:round/>
            <a:headEnd type="oval" w="med" len="med"/>
            <a:tailEnd type="oval" w="med" len="med"/>
          </a:ln>
        </p:spPr>
      </p:cxnSp>
      <p:sp>
        <p:nvSpPr>
          <p:cNvPr id="15" name="Google Shape;1114;p37"/>
          <p:cNvSpPr txBox="1">
            <a:spLocks noGrp="1"/>
          </p:cNvSpPr>
          <p:nvPr>
            <p:ph type="ctrTitle" idx="4294967295"/>
          </p:nvPr>
        </p:nvSpPr>
        <p:spPr>
          <a:xfrm>
            <a:off x="71119" y="633873"/>
            <a:ext cx="1350787" cy="2105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u="sng" dirty="0"/>
              <a:t>Administrator</a:t>
            </a:r>
            <a:endParaRPr sz="1400" u="sng" dirty="0">
              <a:solidFill>
                <a:srgbClr val="FFFFFF"/>
              </a:solidFill>
            </a:endParaRPr>
          </a:p>
        </p:txBody>
      </p:sp>
      <p:sp>
        <p:nvSpPr>
          <p:cNvPr id="16" name="Google Shape;1111;p37"/>
          <p:cNvSpPr txBox="1">
            <a:spLocks noGrp="1"/>
          </p:cNvSpPr>
          <p:nvPr>
            <p:ph type="subTitle" idx="4294967295"/>
          </p:nvPr>
        </p:nvSpPr>
        <p:spPr>
          <a:xfrm>
            <a:off x="71119" y="886687"/>
            <a:ext cx="2844800" cy="500700"/>
          </a:xfrm>
          <a:prstGeom prst="rect">
            <a:avLst/>
          </a:prstGeom>
        </p:spPr>
        <p:txBody>
          <a:bodyPr spcFirstLastPara="1" wrap="square" lIns="91425" tIns="91425" rIns="91425" bIns="91425" anchor="t" anchorCtr="0">
            <a:noAutofit/>
          </a:bodyPr>
          <a:lstStyle/>
          <a:p>
            <a:pPr marL="0" lvl="0" indent="0">
              <a:spcAft>
                <a:spcPts val="1600"/>
              </a:spcAft>
              <a:buNone/>
            </a:pPr>
            <a:r>
              <a:rPr lang="en-US" sz="1050" dirty="0"/>
              <a:t>The administrator has owned and who can manage the whole cycle of the system, the responsible for maintaining of the system.</a:t>
            </a:r>
            <a:endParaRPr sz="1050" dirty="0">
              <a:solidFill>
                <a:srgbClr val="FFFFFF"/>
              </a:solidFill>
            </a:endParaRPr>
          </a:p>
        </p:txBody>
      </p:sp>
      <p:sp>
        <p:nvSpPr>
          <p:cNvPr id="18" name="Google Shape;1114;p37"/>
          <p:cNvSpPr txBox="1">
            <a:spLocks noGrp="1"/>
          </p:cNvSpPr>
          <p:nvPr>
            <p:ph type="ctrTitle" idx="4294967295"/>
          </p:nvPr>
        </p:nvSpPr>
        <p:spPr>
          <a:xfrm>
            <a:off x="71119" y="1683962"/>
            <a:ext cx="1562728" cy="1897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u="sng" dirty="0"/>
              <a:t>Event Manager</a:t>
            </a:r>
            <a:endParaRPr sz="1400" u="sng" dirty="0">
              <a:solidFill>
                <a:srgbClr val="FFFFFF"/>
              </a:solidFill>
            </a:endParaRPr>
          </a:p>
        </p:txBody>
      </p:sp>
      <p:sp>
        <p:nvSpPr>
          <p:cNvPr id="19" name="Google Shape;1111;p37"/>
          <p:cNvSpPr txBox="1">
            <a:spLocks noGrp="1"/>
          </p:cNvSpPr>
          <p:nvPr>
            <p:ph type="subTitle" idx="4294967295"/>
          </p:nvPr>
        </p:nvSpPr>
        <p:spPr>
          <a:xfrm>
            <a:off x="71119" y="1936776"/>
            <a:ext cx="2844800" cy="500700"/>
          </a:xfrm>
          <a:prstGeom prst="rect">
            <a:avLst/>
          </a:prstGeom>
        </p:spPr>
        <p:txBody>
          <a:bodyPr spcFirstLastPara="1" wrap="square" lIns="91425" tIns="91425" rIns="91425" bIns="91425" anchor="t" anchorCtr="0">
            <a:noAutofit/>
          </a:bodyPr>
          <a:lstStyle/>
          <a:p>
            <a:pPr marL="0" lvl="0" indent="0">
              <a:spcAft>
                <a:spcPts val="1600"/>
              </a:spcAft>
              <a:buNone/>
            </a:pPr>
            <a:r>
              <a:rPr lang="en-US" sz="1050" dirty="0"/>
              <a:t>The main beneficiary of this study, the responsible of the event created such as Tabulation or for the election.</a:t>
            </a:r>
            <a:endParaRPr sz="1050" dirty="0">
              <a:solidFill>
                <a:srgbClr val="FFFFFF"/>
              </a:solidFill>
            </a:endParaRPr>
          </a:p>
        </p:txBody>
      </p:sp>
      <p:sp>
        <p:nvSpPr>
          <p:cNvPr id="20" name="Google Shape;1114;p37"/>
          <p:cNvSpPr txBox="1">
            <a:spLocks noGrp="1"/>
          </p:cNvSpPr>
          <p:nvPr>
            <p:ph type="ctrTitle" idx="4294967295"/>
          </p:nvPr>
        </p:nvSpPr>
        <p:spPr>
          <a:xfrm>
            <a:off x="71119" y="2723722"/>
            <a:ext cx="1562728" cy="1897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u="sng" dirty="0"/>
              <a:t>Teammates</a:t>
            </a:r>
            <a:endParaRPr sz="1400" u="sng" dirty="0">
              <a:solidFill>
                <a:srgbClr val="FFFFFF"/>
              </a:solidFill>
            </a:endParaRPr>
          </a:p>
        </p:txBody>
      </p:sp>
      <p:sp>
        <p:nvSpPr>
          <p:cNvPr id="21" name="Google Shape;1111;p37"/>
          <p:cNvSpPr txBox="1">
            <a:spLocks noGrp="1"/>
          </p:cNvSpPr>
          <p:nvPr>
            <p:ph type="subTitle" idx="4294967295"/>
          </p:nvPr>
        </p:nvSpPr>
        <p:spPr>
          <a:xfrm>
            <a:off x="71119" y="2976536"/>
            <a:ext cx="2844800" cy="500700"/>
          </a:xfrm>
          <a:prstGeom prst="rect">
            <a:avLst/>
          </a:prstGeom>
        </p:spPr>
        <p:txBody>
          <a:bodyPr spcFirstLastPara="1" wrap="square" lIns="91425" tIns="91425" rIns="91425" bIns="91425" anchor="t" anchorCtr="0">
            <a:noAutofit/>
          </a:bodyPr>
          <a:lstStyle/>
          <a:p>
            <a:pPr marL="0" lvl="0" indent="0">
              <a:spcAft>
                <a:spcPts val="1600"/>
              </a:spcAft>
              <a:buNone/>
            </a:pPr>
            <a:r>
              <a:rPr lang="en-US" sz="1050" dirty="0"/>
              <a:t>The teammates were can able to manage voting system or tabulation system which depend to event manager what set the account restrictions if the account can access or not for the event created.</a:t>
            </a:r>
            <a:endParaRPr sz="1050" dirty="0">
              <a:solidFill>
                <a:srgbClr val="FFFFFF"/>
              </a:solidFill>
            </a:endParaRPr>
          </a:p>
        </p:txBody>
      </p:sp>
      <p:sp>
        <p:nvSpPr>
          <p:cNvPr id="22" name="Google Shape;1114;p37"/>
          <p:cNvSpPr txBox="1">
            <a:spLocks noGrp="1"/>
          </p:cNvSpPr>
          <p:nvPr>
            <p:ph type="ctrTitle" idx="4294967295"/>
          </p:nvPr>
        </p:nvSpPr>
        <p:spPr>
          <a:xfrm>
            <a:off x="71119" y="4184930"/>
            <a:ext cx="1562728" cy="1897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u="sng" dirty="0"/>
              <a:t>Judges/Voters</a:t>
            </a:r>
            <a:endParaRPr sz="1400" u="sng" dirty="0">
              <a:solidFill>
                <a:srgbClr val="FFFFFF"/>
              </a:solidFill>
            </a:endParaRPr>
          </a:p>
        </p:txBody>
      </p:sp>
      <p:sp>
        <p:nvSpPr>
          <p:cNvPr id="23" name="Google Shape;1111;p37"/>
          <p:cNvSpPr txBox="1">
            <a:spLocks noGrp="1"/>
          </p:cNvSpPr>
          <p:nvPr>
            <p:ph type="subTitle" idx="4294967295"/>
          </p:nvPr>
        </p:nvSpPr>
        <p:spPr>
          <a:xfrm>
            <a:off x="71119" y="4437744"/>
            <a:ext cx="2844800" cy="500700"/>
          </a:xfrm>
          <a:prstGeom prst="rect">
            <a:avLst/>
          </a:prstGeom>
        </p:spPr>
        <p:txBody>
          <a:bodyPr spcFirstLastPara="1" wrap="square" lIns="91425" tIns="91425" rIns="91425" bIns="91425" anchor="t" anchorCtr="0">
            <a:noAutofit/>
          </a:bodyPr>
          <a:lstStyle/>
          <a:p>
            <a:pPr marL="0" lvl="0" indent="0">
              <a:spcAft>
                <a:spcPts val="1600"/>
              </a:spcAft>
              <a:buNone/>
            </a:pPr>
            <a:r>
              <a:rPr lang="en-US" sz="1050" dirty="0"/>
              <a:t>The judges and voters, who’s giving vote response to system.</a:t>
            </a:r>
            <a:endParaRPr sz="1050" dirty="0">
              <a:solidFill>
                <a:srgbClr val="FFFFFF"/>
              </a:solidFill>
            </a:endParaRPr>
          </a:p>
        </p:txBody>
      </p:sp>
      <p:cxnSp>
        <p:nvCxnSpPr>
          <p:cNvPr id="24" name="Google Shape;1108;p37"/>
          <p:cNvCxnSpPr/>
          <p:nvPr/>
        </p:nvCxnSpPr>
        <p:spPr>
          <a:xfrm>
            <a:off x="2679260" y="2252836"/>
            <a:ext cx="1090100" cy="0"/>
          </a:xfrm>
          <a:prstGeom prst="straightConnector1">
            <a:avLst/>
          </a:prstGeom>
          <a:noFill/>
          <a:ln w="28575" cap="flat" cmpd="sng">
            <a:solidFill>
              <a:schemeClr val="accent3">
                <a:lumMod val="75000"/>
              </a:schemeClr>
            </a:solidFill>
            <a:prstDash val="solid"/>
            <a:round/>
            <a:headEnd type="oval" w="med" len="med"/>
            <a:tailEnd type="oval" w="med" len="med"/>
          </a:ln>
        </p:spPr>
      </p:cxnSp>
      <p:cxnSp>
        <p:nvCxnSpPr>
          <p:cNvPr id="30" name="Google Shape;1108;p37"/>
          <p:cNvCxnSpPr/>
          <p:nvPr/>
        </p:nvCxnSpPr>
        <p:spPr>
          <a:xfrm>
            <a:off x="2573215" y="3605506"/>
            <a:ext cx="3370385" cy="0"/>
          </a:xfrm>
          <a:prstGeom prst="straightConnector1">
            <a:avLst/>
          </a:prstGeom>
          <a:noFill/>
          <a:ln w="28575" cap="flat" cmpd="sng">
            <a:solidFill>
              <a:schemeClr val="accent3">
                <a:lumMod val="75000"/>
              </a:schemeClr>
            </a:solidFill>
            <a:prstDash val="solid"/>
            <a:round/>
            <a:headEnd type="oval" w="med" len="med"/>
            <a:tailEnd type="oval" w="med" len="med"/>
          </a:ln>
        </p:spPr>
      </p:cxnSp>
      <p:cxnSp>
        <p:nvCxnSpPr>
          <p:cNvPr id="40" name="Google Shape;1108;p37"/>
          <p:cNvCxnSpPr/>
          <p:nvPr/>
        </p:nvCxnSpPr>
        <p:spPr>
          <a:xfrm>
            <a:off x="2679260" y="4498316"/>
            <a:ext cx="5651559" cy="0"/>
          </a:xfrm>
          <a:prstGeom prst="straightConnector1">
            <a:avLst/>
          </a:prstGeom>
          <a:noFill/>
          <a:ln w="28575" cap="flat" cmpd="sng">
            <a:solidFill>
              <a:schemeClr val="accent3">
                <a:lumMod val="75000"/>
              </a:schemeClr>
            </a:solidFill>
            <a:prstDash val="solid"/>
            <a:round/>
            <a:headEnd type="oval" w="med" len="med"/>
            <a:tailEnd type="oval" w="med" len="med"/>
          </a:ln>
        </p:spPr>
      </p:cxnSp>
      <p:cxnSp>
        <p:nvCxnSpPr>
          <p:cNvPr id="42" name="Google Shape;1108;p37"/>
          <p:cNvCxnSpPr/>
          <p:nvPr/>
        </p:nvCxnSpPr>
        <p:spPr>
          <a:xfrm flipV="1">
            <a:off x="8330819" y="2479040"/>
            <a:ext cx="0" cy="2019277"/>
          </a:xfrm>
          <a:prstGeom prst="straightConnector1">
            <a:avLst/>
          </a:prstGeom>
          <a:noFill/>
          <a:ln w="28575" cap="flat" cmpd="sng">
            <a:solidFill>
              <a:schemeClr val="accent3">
                <a:lumMod val="75000"/>
              </a:schemeClr>
            </a:solidFill>
            <a:prstDash val="solid"/>
            <a:round/>
            <a:headEnd type="oval" w="med" len="med"/>
            <a:tailEnd type="oval" w="med" len="med"/>
          </a:ln>
        </p:spPr>
      </p:cxnSp>
      <p:sp>
        <p:nvSpPr>
          <p:cNvPr id="56" name="Google Shape;445;p27"/>
          <p:cNvSpPr txBox="1">
            <a:spLocks noGrp="1"/>
          </p:cNvSpPr>
          <p:nvPr>
            <p:ph type="ctrTitle" idx="4"/>
          </p:nvPr>
        </p:nvSpPr>
        <p:spPr>
          <a:xfrm>
            <a:off x="-138285" y="19810"/>
            <a:ext cx="3573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000" dirty="0"/>
              <a:t>CONCEPTUAL FRAMEWORK</a:t>
            </a:r>
            <a:endParaRPr sz="2000" dirty="0">
              <a:solidFill>
                <a:srgbClr val="FFFFFF"/>
              </a:solidFill>
            </a:endParaRPr>
          </a:p>
        </p:txBody>
      </p:sp>
      <p:cxnSp>
        <p:nvCxnSpPr>
          <p:cNvPr id="57" name="Google Shape;454;p27"/>
          <p:cNvCxnSpPr/>
          <p:nvPr/>
        </p:nvCxnSpPr>
        <p:spPr>
          <a:xfrm>
            <a:off x="0" y="567377"/>
            <a:ext cx="315976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3477620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1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1000"/>
                                        <p:tgtEl>
                                          <p:spTgt spid="16">
                                            <p:txEl>
                                              <p:pRg st="0" end="0"/>
                                            </p:txEl>
                                          </p:spTgt>
                                        </p:tgtEl>
                                      </p:cBhvr>
                                    </p:animEffect>
                                    <p:anim calcmode="lin" valueType="num">
                                      <p:cBhvr>
                                        <p:cTn id="13"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1000"/>
                                        <p:tgtEl>
                                          <p:spTgt spid="19">
                                            <p:txEl>
                                              <p:pRg st="0" end="0"/>
                                            </p:txEl>
                                          </p:spTgt>
                                        </p:tgtEl>
                                      </p:cBhvr>
                                    </p:animEffect>
                                    <p:anim calcmode="lin" valueType="num">
                                      <p:cBhvr>
                                        <p:cTn id="30"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xEl>
                                              <p:pRg st="0" end="0"/>
                                            </p:txEl>
                                          </p:spTgt>
                                        </p:tgtEl>
                                        <p:attrNameLst>
                                          <p:attrName>style.visibility</p:attrName>
                                        </p:attrNameLst>
                                      </p:cBhvr>
                                      <p:to>
                                        <p:strVal val="visible"/>
                                      </p:to>
                                    </p:set>
                                    <p:animEffect transition="in" filter="fade">
                                      <p:cBhvr>
                                        <p:cTn id="46" dur="1000"/>
                                        <p:tgtEl>
                                          <p:spTgt spid="21">
                                            <p:txEl>
                                              <p:pRg st="0" end="0"/>
                                            </p:txEl>
                                          </p:spTgt>
                                        </p:tgtEl>
                                      </p:cBhvr>
                                    </p:animEffect>
                                    <p:anim calcmode="lin" valueType="num">
                                      <p:cBhvr>
                                        <p:cTn id="47"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21">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3">
                                            <p:txEl>
                                              <p:pRg st="0" end="0"/>
                                            </p:txEl>
                                          </p:spTgt>
                                        </p:tgtEl>
                                        <p:attrNameLst>
                                          <p:attrName>style.visibility</p:attrName>
                                        </p:attrNameLst>
                                      </p:cBhvr>
                                      <p:to>
                                        <p:strVal val="visible"/>
                                      </p:to>
                                    </p:set>
                                    <p:animEffect transition="in" filter="fade">
                                      <p:cBhvr>
                                        <p:cTn id="63" dur="1000"/>
                                        <p:tgtEl>
                                          <p:spTgt spid="23">
                                            <p:txEl>
                                              <p:pRg st="0" end="0"/>
                                            </p:txEl>
                                          </p:spTgt>
                                        </p:tgtEl>
                                      </p:cBhvr>
                                    </p:animEffect>
                                    <p:anim calcmode="lin" valueType="num">
                                      <p:cBhvr>
                                        <p:cTn id="64"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1000"/>
                                        <p:tgtEl>
                                          <p:spTgt spid="40"/>
                                        </p:tgtEl>
                                      </p:cBhvr>
                                    </p:animEffect>
                                    <p:anim calcmode="lin" valueType="num">
                                      <p:cBhvr>
                                        <p:cTn id="69" dur="1000" fill="hold"/>
                                        <p:tgtEl>
                                          <p:spTgt spid="40"/>
                                        </p:tgtEl>
                                        <p:attrNameLst>
                                          <p:attrName>ppt_x</p:attrName>
                                        </p:attrNameLst>
                                      </p:cBhvr>
                                      <p:tavLst>
                                        <p:tav tm="0">
                                          <p:val>
                                            <p:strVal val="#ppt_x"/>
                                          </p:val>
                                        </p:tav>
                                        <p:tav tm="100000">
                                          <p:val>
                                            <p:strVal val="#ppt_x"/>
                                          </p:val>
                                        </p:tav>
                                      </p:tavLst>
                                    </p:anim>
                                    <p:anim calcmode="lin" valueType="num">
                                      <p:cBhvr>
                                        <p:cTn id="70" dur="1000" fill="hold"/>
                                        <p:tgtEl>
                                          <p:spTgt spid="40"/>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1000"/>
                                        <p:tgtEl>
                                          <p:spTgt spid="42"/>
                                        </p:tgtEl>
                                      </p:cBhvr>
                                    </p:animEffect>
                                    <p:anim calcmode="lin" valueType="num">
                                      <p:cBhvr>
                                        <p:cTn id="74" dur="1000" fill="hold"/>
                                        <p:tgtEl>
                                          <p:spTgt spid="42"/>
                                        </p:tgtEl>
                                        <p:attrNameLst>
                                          <p:attrName>ppt_x</p:attrName>
                                        </p:attrNameLst>
                                      </p:cBhvr>
                                      <p:tavLst>
                                        <p:tav tm="0">
                                          <p:val>
                                            <p:strVal val="#ppt_x"/>
                                          </p:val>
                                        </p:tav>
                                        <p:tav tm="100000">
                                          <p:val>
                                            <p:strVal val="#ppt_x"/>
                                          </p:val>
                                        </p:tav>
                                      </p:tavLst>
                                    </p:anim>
                                    <p:anim calcmode="lin" valueType="num">
                                      <p:cBhvr>
                                        <p:cTn id="7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P spid="18" grpId="0"/>
      <p:bldP spid="19" grpId="0" build="p"/>
      <p:bldP spid="20" grpId="0"/>
      <p:bldP spid="21" grpId="0" build="p"/>
      <p:bldP spid="22" grpId="0"/>
      <p:bldP spid="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MAJOR REQUIREMENTS</a:t>
            </a:r>
            <a:endParaRPr dirty="0"/>
          </a:p>
        </p:txBody>
      </p:sp>
      <p:sp>
        <p:nvSpPr>
          <p:cNvPr id="560" name="Google Shape;560;p28"/>
          <p:cNvSpPr txBox="1">
            <a:spLocks noGrp="1"/>
          </p:cNvSpPr>
          <p:nvPr>
            <p:ph type="subTitle" idx="1"/>
          </p:nvPr>
        </p:nvSpPr>
        <p:spPr>
          <a:xfrm>
            <a:off x="1735421" y="3617950"/>
            <a:ext cx="2014398"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solidFill>
                  <a:schemeClr val="lt1"/>
                </a:solidFill>
              </a:rPr>
              <a:t>It is a streamlined code editor with support for development operations like debugging, task running, and version control</a:t>
            </a:r>
            <a:endParaRPr sz="900" dirty="0"/>
          </a:p>
        </p:txBody>
      </p:sp>
      <p:sp>
        <p:nvSpPr>
          <p:cNvPr id="561" name="Google Shape;561;p28"/>
          <p:cNvSpPr txBox="1">
            <a:spLocks noGrp="1"/>
          </p:cNvSpPr>
          <p:nvPr>
            <p:ph type="subTitle" idx="2"/>
          </p:nvPr>
        </p:nvSpPr>
        <p:spPr>
          <a:xfrm>
            <a:off x="5673609" y="3617950"/>
            <a:ext cx="1394100"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b="1" dirty="0"/>
              <a:t>Bootstrap</a:t>
            </a:r>
            <a:r>
              <a:rPr lang="en-US" dirty="0"/>
              <a:t> is a free front-end framework for faster and easier web development.</a:t>
            </a:r>
            <a:endParaRPr sz="900" dirty="0"/>
          </a:p>
        </p:txBody>
      </p:sp>
      <p:sp>
        <p:nvSpPr>
          <p:cNvPr id="562" name="Google Shape;562;p28"/>
          <p:cNvSpPr txBox="1">
            <a:spLocks noGrp="1"/>
          </p:cNvSpPr>
          <p:nvPr>
            <p:ph type="subTitle" idx="3"/>
          </p:nvPr>
        </p:nvSpPr>
        <p:spPr>
          <a:xfrm>
            <a:off x="62477" y="3617950"/>
            <a:ext cx="1730810" cy="502500"/>
          </a:xfrm>
          <a:prstGeom prst="rect">
            <a:avLst/>
          </a:prstGeom>
        </p:spPr>
        <p:txBody>
          <a:bodyPr spcFirstLastPara="1" wrap="square" lIns="91425" tIns="91425" rIns="91425" bIns="91425" anchor="t" anchorCtr="0">
            <a:noAutofit/>
          </a:bodyPr>
          <a:lstStyle/>
          <a:p>
            <a:pPr marL="0" lvl="0" indent="0"/>
            <a:r>
              <a:rPr lang="en-US" dirty="0"/>
              <a:t>XAMPP is an abbreviation for cross-platform, Apache, MySQL, PHP and Perl</a:t>
            </a:r>
            <a:endParaRPr dirty="0"/>
          </a:p>
        </p:txBody>
      </p:sp>
      <p:sp>
        <p:nvSpPr>
          <p:cNvPr id="563" name="Google Shape;563;p28"/>
          <p:cNvSpPr txBox="1">
            <a:spLocks noGrp="1"/>
          </p:cNvSpPr>
          <p:nvPr>
            <p:ph type="ctrTitle"/>
          </p:nvPr>
        </p:nvSpPr>
        <p:spPr>
          <a:xfrm>
            <a:off x="1704614" y="350102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t>VISUAL STUDIO CODE</a:t>
            </a:r>
            <a:endParaRPr sz="1200" dirty="0"/>
          </a:p>
        </p:txBody>
      </p:sp>
      <p:sp>
        <p:nvSpPr>
          <p:cNvPr id="564" name="Google Shape;564;p28"/>
          <p:cNvSpPr txBox="1">
            <a:spLocks noGrp="1"/>
          </p:cNvSpPr>
          <p:nvPr>
            <p:ph type="ctrTitle" idx="4"/>
          </p:nvPr>
        </p:nvSpPr>
        <p:spPr>
          <a:xfrm>
            <a:off x="5326597" y="350102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t>BOOTSTRAP</a:t>
            </a:r>
            <a:endParaRPr sz="1200" dirty="0"/>
          </a:p>
        </p:txBody>
      </p:sp>
      <p:sp>
        <p:nvSpPr>
          <p:cNvPr id="565" name="Google Shape;565;p28"/>
          <p:cNvSpPr txBox="1">
            <a:spLocks noGrp="1"/>
          </p:cNvSpPr>
          <p:nvPr>
            <p:ph type="ctrTitle" idx="5"/>
          </p:nvPr>
        </p:nvSpPr>
        <p:spPr>
          <a:xfrm>
            <a:off x="-119636" y="350102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t>XAMPP</a:t>
            </a:r>
            <a:endParaRPr sz="1200" dirty="0"/>
          </a:p>
        </p:txBody>
      </p:sp>
      <p:sp>
        <p:nvSpPr>
          <p:cNvPr id="566" name="Google Shape;566;p28"/>
          <p:cNvSpPr/>
          <p:nvPr/>
        </p:nvSpPr>
        <p:spPr>
          <a:xfrm>
            <a:off x="210945" y="3138537"/>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412789" y="1878213"/>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907840" y="2262596"/>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563387" y="2010577"/>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472081" y="1990292"/>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2228300" y="1878213"/>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2025629" y="3138537"/>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2722543" y="2262596"/>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2378090" y="2010614"/>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2286783" y="1990292"/>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5643692" y="3142054"/>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5840761" y="1881730"/>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6340606" y="2266113"/>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5997751" y="2014131"/>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5906445" y="1993809"/>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0" name="Google Shape;560;p28"/>
          <p:cNvSpPr txBox="1">
            <a:spLocks/>
          </p:cNvSpPr>
          <p:nvPr/>
        </p:nvSpPr>
        <p:spPr>
          <a:xfrm>
            <a:off x="3586742" y="3617950"/>
            <a:ext cx="1937758"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buClr>
                <a:schemeClr val="dk1"/>
              </a:buClr>
              <a:buSzPts val="1100"/>
            </a:pPr>
            <a:r>
              <a:rPr lang="en-US" dirty="0" err="1">
                <a:solidFill>
                  <a:schemeClr val="lt1"/>
                </a:solidFill>
              </a:rPr>
              <a:t>Laravel</a:t>
            </a:r>
            <a:r>
              <a:rPr lang="en-US" dirty="0">
                <a:solidFill>
                  <a:schemeClr val="lt1"/>
                </a:solidFill>
              </a:rPr>
              <a:t> is a free, open-source PHP web framework, created by Taylor </a:t>
            </a:r>
            <a:r>
              <a:rPr lang="en-US" dirty="0" err="1">
                <a:solidFill>
                  <a:schemeClr val="lt1"/>
                </a:solidFill>
              </a:rPr>
              <a:t>Otwel</a:t>
            </a:r>
            <a:endParaRPr lang="en-US" sz="900" dirty="0"/>
          </a:p>
        </p:txBody>
      </p:sp>
      <p:sp>
        <p:nvSpPr>
          <p:cNvPr id="41" name="Google Shape;563;p28"/>
          <p:cNvSpPr txBox="1">
            <a:spLocks/>
          </p:cNvSpPr>
          <p:nvPr/>
        </p:nvSpPr>
        <p:spPr>
          <a:xfrm>
            <a:off x="3516796" y="3501028"/>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sz="1200" dirty="0"/>
              <a:t>LARAVEL</a:t>
            </a:r>
          </a:p>
        </p:txBody>
      </p:sp>
      <p:sp>
        <p:nvSpPr>
          <p:cNvPr id="42" name="Google Shape;571;p28"/>
          <p:cNvSpPr/>
          <p:nvPr/>
        </p:nvSpPr>
        <p:spPr>
          <a:xfrm>
            <a:off x="4041301" y="1889457"/>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72;p28"/>
          <p:cNvSpPr/>
          <p:nvPr/>
        </p:nvSpPr>
        <p:spPr>
          <a:xfrm>
            <a:off x="3838630" y="3149781"/>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73;p28"/>
          <p:cNvSpPr/>
          <p:nvPr/>
        </p:nvSpPr>
        <p:spPr>
          <a:xfrm>
            <a:off x="4535544" y="2273840"/>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4;p28"/>
          <p:cNvSpPr/>
          <p:nvPr/>
        </p:nvSpPr>
        <p:spPr>
          <a:xfrm>
            <a:off x="4191091" y="2021858"/>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5;p28"/>
          <p:cNvSpPr/>
          <p:nvPr/>
        </p:nvSpPr>
        <p:spPr>
          <a:xfrm>
            <a:off x="4099784" y="2001536"/>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1;p28"/>
          <p:cNvSpPr txBox="1">
            <a:spLocks/>
          </p:cNvSpPr>
          <p:nvPr/>
        </p:nvSpPr>
        <p:spPr>
          <a:xfrm>
            <a:off x="7011344" y="3617950"/>
            <a:ext cx="2132656"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buClr>
                <a:schemeClr val="dk1"/>
              </a:buClr>
              <a:buSzPts val="1100"/>
            </a:pPr>
            <a:r>
              <a:rPr lang="en-US" dirty="0">
                <a:solidFill>
                  <a:schemeClr val="lt1"/>
                </a:solidFill>
              </a:rPr>
              <a:t>Vue.js is an open-source model–view–</a:t>
            </a:r>
            <a:r>
              <a:rPr lang="en-US" dirty="0" err="1">
                <a:solidFill>
                  <a:schemeClr val="lt1"/>
                </a:solidFill>
              </a:rPr>
              <a:t>viewmodel</a:t>
            </a:r>
            <a:r>
              <a:rPr lang="en-US" dirty="0">
                <a:solidFill>
                  <a:schemeClr val="lt1"/>
                </a:solidFill>
              </a:rPr>
              <a:t> front end JavaScript framework for building user interfaces and single-page applications</a:t>
            </a:r>
            <a:endParaRPr lang="en-US" sz="900" dirty="0"/>
          </a:p>
        </p:txBody>
      </p:sp>
      <p:sp>
        <p:nvSpPr>
          <p:cNvPr id="55" name="Google Shape;576;p28"/>
          <p:cNvSpPr/>
          <p:nvPr/>
        </p:nvSpPr>
        <p:spPr>
          <a:xfrm>
            <a:off x="7350705" y="314806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77;p28"/>
          <p:cNvSpPr/>
          <p:nvPr/>
        </p:nvSpPr>
        <p:spPr>
          <a:xfrm>
            <a:off x="7547774" y="188773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8;p28"/>
          <p:cNvSpPr/>
          <p:nvPr/>
        </p:nvSpPr>
        <p:spPr>
          <a:xfrm>
            <a:off x="8047619" y="227212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79;p28"/>
          <p:cNvSpPr/>
          <p:nvPr/>
        </p:nvSpPr>
        <p:spPr>
          <a:xfrm>
            <a:off x="7704764" y="202013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80;p28"/>
          <p:cNvSpPr/>
          <p:nvPr/>
        </p:nvSpPr>
        <p:spPr>
          <a:xfrm>
            <a:off x="7613458" y="199981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93" y="2190040"/>
            <a:ext cx="315671" cy="3181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1279" y="2162504"/>
            <a:ext cx="373227" cy="37322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7610" y="2180515"/>
            <a:ext cx="378188" cy="393316"/>
          </a:xfrm>
          <a:prstGeom prst="rect">
            <a:avLst/>
          </a:prstGeom>
        </p:spPr>
      </p:pic>
      <p:pic>
        <p:nvPicPr>
          <p:cNvPr id="1030" name="Picture 6" descr="https://seeklogo.com/images/B/bootstrap-5-logo-85A1F11F4F-seeklogo.co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5394" y="2191388"/>
            <a:ext cx="421420" cy="3357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496" y="2199565"/>
            <a:ext cx="449189" cy="389246"/>
          </a:xfrm>
          <a:prstGeom prst="rect">
            <a:avLst/>
          </a:prstGeom>
        </p:spPr>
      </p:pic>
      <p:sp>
        <p:nvSpPr>
          <p:cNvPr id="69" name="Google Shape;564;p28"/>
          <p:cNvSpPr txBox="1">
            <a:spLocks/>
          </p:cNvSpPr>
          <p:nvPr/>
        </p:nvSpPr>
        <p:spPr>
          <a:xfrm>
            <a:off x="7034090" y="3501028"/>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sz="1200" dirty="0"/>
              <a:t>VUE JS</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WHAT WE ARE WORKING ON</a:t>
            </a:r>
            <a:endParaRPr dirty="0"/>
          </a:p>
        </p:txBody>
      </p:sp>
      <p:sp>
        <p:nvSpPr>
          <p:cNvPr id="272" name="Google Shape;272;p23"/>
          <p:cNvSpPr txBox="1">
            <a:spLocks noGrp="1"/>
          </p:cNvSpPr>
          <p:nvPr>
            <p:ph type="subTitle" idx="1"/>
          </p:nvPr>
        </p:nvSpPr>
        <p:spPr>
          <a:xfrm>
            <a:off x="178071" y="3349955"/>
            <a:ext cx="1852327" cy="502500"/>
          </a:xfrm>
          <a:prstGeom prst="rect">
            <a:avLst/>
          </a:prstGeom>
        </p:spPr>
        <p:txBody>
          <a:bodyPr spcFirstLastPara="1" wrap="square" lIns="91425" tIns="91425" rIns="91425" bIns="91425" anchor="t" anchorCtr="0">
            <a:noAutofit/>
          </a:bodyPr>
          <a:lstStyle/>
          <a:p>
            <a:pPr marL="0" lvl="0" indent="0"/>
            <a:r>
              <a:rPr lang="en-US" dirty="0"/>
              <a:t>The quality or state of being secure, free from danger, freedom from fear or anxiety.</a:t>
            </a:r>
            <a:endParaRPr dirty="0"/>
          </a:p>
        </p:txBody>
      </p:sp>
      <p:sp>
        <p:nvSpPr>
          <p:cNvPr id="275" name="Google Shape;275;p23"/>
          <p:cNvSpPr txBox="1">
            <a:spLocks noGrp="1"/>
          </p:cNvSpPr>
          <p:nvPr>
            <p:ph type="ctrTitle"/>
          </p:nvPr>
        </p:nvSpPr>
        <p:spPr>
          <a:xfrm>
            <a:off x="66234" y="3269743"/>
            <a:ext cx="2076000" cy="196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sz="1600" dirty="0"/>
              <a:t>SECURITY</a:t>
            </a:r>
            <a:endParaRPr sz="1600" dirty="0"/>
          </a:p>
        </p:txBody>
      </p:sp>
      <p:sp>
        <p:nvSpPr>
          <p:cNvPr id="276" name="Google Shape;276;p23"/>
          <p:cNvSpPr txBox="1">
            <a:spLocks noGrp="1"/>
          </p:cNvSpPr>
          <p:nvPr>
            <p:ph type="ctrTitle" idx="4"/>
          </p:nvPr>
        </p:nvSpPr>
        <p:spPr>
          <a:xfrm>
            <a:off x="6952340" y="3269743"/>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t>FLEXIBILITY</a:t>
            </a:r>
            <a:endParaRPr sz="1600" dirty="0"/>
          </a:p>
        </p:txBody>
      </p:sp>
      <p:sp>
        <p:nvSpPr>
          <p:cNvPr id="277" name="Google Shape;277;p23"/>
          <p:cNvSpPr txBox="1">
            <a:spLocks noGrp="1"/>
          </p:cNvSpPr>
          <p:nvPr>
            <p:ph type="ctrTitle" idx="5"/>
          </p:nvPr>
        </p:nvSpPr>
        <p:spPr>
          <a:xfrm>
            <a:off x="3540631" y="3269743"/>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t>RELIABILITY</a:t>
            </a:r>
            <a:endParaRPr sz="1600" dirty="0"/>
          </a:p>
        </p:txBody>
      </p:sp>
      <p:sp>
        <p:nvSpPr>
          <p:cNvPr id="278" name="Google Shape;278;p23"/>
          <p:cNvSpPr/>
          <p:nvPr/>
        </p:nvSpPr>
        <p:spPr>
          <a:xfrm>
            <a:off x="606748" y="2077049"/>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3"/>
          <p:cNvGrpSpPr/>
          <p:nvPr/>
        </p:nvGrpSpPr>
        <p:grpSpPr>
          <a:xfrm>
            <a:off x="4081142" y="2083606"/>
            <a:ext cx="994978" cy="830447"/>
            <a:chOff x="6666900" y="628300"/>
            <a:chExt cx="5236725" cy="4370775"/>
          </a:xfrm>
        </p:grpSpPr>
        <p:sp>
          <p:nvSpPr>
            <p:cNvPr id="280" name="Google Shape;280;p23"/>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3"/>
          <p:cNvGrpSpPr/>
          <p:nvPr/>
        </p:nvGrpSpPr>
        <p:grpSpPr>
          <a:xfrm>
            <a:off x="7488924" y="2077049"/>
            <a:ext cx="1002833" cy="837003"/>
            <a:chOff x="12618250" y="628300"/>
            <a:chExt cx="5236725" cy="4370775"/>
          </a:xfrm>
        </p:grpSpPr>
        <p:sp>
          <p:nvSpPr>
            <p:cNvPr id="284"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p:nvPr/>
        </p:nvSpPr>
        <p:spPr>
          <a:xfrm>
            <a:off x="948603" y="2215293"/>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3" name="Google Shape;275;p23"/>
          <p:cNvSpPr txBox="1">
            <a:spLocks/>
          </p:cNvSpPr>
          <p:nvPr/>
        </p:nvSpPr>
        <p:spPr>
          <a:xfrm>
            <a:off x="1810002" y="326974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US" sz="1600" dirty="0"/>
              <a:t>ACCURACY</a:t>
            </a:r>
          </a:p>
        </p:txBody>
      </p:sp>
      <p:sp>
        <p:nvSpPr>
          <p:cNvPr id="24" name="Google Shape;278;p23"/>
          <p:cNvSpPr/>
          <p:nvPr/>
        </p:nvSpPr>
        <p:spPr>
          <a:xfrm>
            <a:off x="2350516" y="2076440"/>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5;p23"/>
          <p:cNvSpPr txBox="1">
            <a:spLocks/>
          </p:cNvSpPr>
          <p:nvPr/>
        </p:nvSpPr>
        <p:spPr>
          <a:xfrm>
            <a:off x="5268626" y="326974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US" sz="1600" dirty="0"/>
              <a:t>USABILITY</a:t>
            </a:r>
          </a:p>
        </p:txBody>
      </p:sp>
      <p:sp>
        <p:nvSpPr>
          <p:cNvPr id="28" name="Google Shape;278;p23"/>
          <p:cNvSpPr/>
          <p:nvPr/>
        </p:nvSpPr>
        <p:spPr>
          <a:xfrm>
            <a:off x="5809140" y="2073992"/>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9;p20"/>
          <p:cNvSpPr/>
          <p:nvPr/>
        </p:nvSpPr>
        <p:spPr>
          <a:xfrm>
            <a:off x="2633032" y="2187700"/>
            <a:ext cx="454726" cy="466537"/>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0;p20"/>
          <p:cNvSpPr/>
          <p:nvPr/>
        </p:nvSpPr>
        <p:spPr>
          <a:xfrm>
            <a:off x="2721414" y="2250578"/>
            <a:ext cx="292875" cy="45719"/>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1;p20"/>
          <p:cNvSpPr/>
          <p:nvPr/>
        </p:nvSpPr>
        <p:spPr>
          <a:xfrm>
            <a:off x="2721414" y="2323930"/>
            <a:ext cx="292875" cy="45719"/>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2;p20"/>
          <p:cNvSpPr/>
          <p:nvPr/>
        </p:nvSpPr>
        <p:spPr>
          <a:xfrm>
            <a:off x="2721414" y="2397259"/>
            <a:ext cx="231172" cy="45719"/>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0;p27"/>
          <p:cNvSpPr/>
          <p:nvPr/>
        </p:nvSpPr>
        <p:spPr>
          <a:xfrm>
            <a:off x="6091763" y="220594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451;p27"/>
          <p:cNvGrpSpPr/>
          <p:nvPr/>
        </p:nvGrpSpPr>
        <p:grpSpPr>
          <a:xfrm>
            <a:off x="6181204" y="2297177"/>
            <a:ext cx="265543" cy="269920"/>
            <a:chOff x="4151375" y="238125"/>
            <a:chExt cx="2141475" cy="2176775"/>
          </a:xfrm>
        </p:grpSpPr>
        <p:sp>
          <p:nvSpPr>
            <p:cNvPr id="36"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272;p23"/>
          <p:cNvSpPr txBox="1">
            <a:spLocks noGrp="1"/>
          </p:cNvSpPr>
          <p:nvPr>
            <p:ph type="subTitle" idx="1"/>
          </p:nvPr>
        </p:nvSpPr>
        <p:spPr>
          <a:xfrm>
            <a:off x="1921839" y="3349955"/>
            <a:ext cx="1852327" cy="502500"/>
          </a:xfrm>
          <a:prstGeom prst="rect">
            <a:avLst/>
          </a:prstGeom>
        </p:spPr>
        <p:txBody>
          <a:bodyPr spcFirstLastPara="1" wrap="square" lIns="91425" tIns="91425" rIns="91425" bIns="91425" anchor="t" anchorCtr="0">
            <a:noAutofit/>
          </a:bodyPr>
          <a:lstStyle/>
          <a:p>
            <a:pPr marL="0" lvl="0" indent="0"/>
            <a:r>
              <a:rPr lang="en-US" dirty="0"/>
              <a:t>The quality or state of being correct or precise.</a:t>
            </a:r>
          </a:p>
        </p:txBody>
      </p:sp>
      <p:sp>
        <p:nvSpPr>
          <p:cNvPr id="46" name="Google Shape;272;p23"/>
          <p:cNvSpPr txBox="1">
            <a:spLocks noGrp="1"/>
          </p:cNvSpPr>
          <p:nvPr>
            <p:ph type="subTitle" idx="1"/>
          </p:nvPr>
        </p:nvSpPr>
        <p:spPr>
          <a:xfrm>
            <a:off x="3652468" y="3349955"/>
            <a:ext cx="1852327" cy="502500"/>
          </a:xfrm>
          <a:prstGeom prst="rect">
            <a:avLst/>
          </a:prstGeom>
        </p:spPr>
        <p:txBody>
          <a:bodyPr spcFirstLastPara="1" wrap="square" lIns="91425" tIns="91425" rIns="91425" bIns="91425" anchor="t" anchorCtr="0">
            <a:noAutofit/>
          </a:bodyPr>
          <a:lstStyle/>
          <a:p>
            <a:pPr marL="0" lvl="0" indent="0"/>
            <a:r>
              <a:rPr lang="en-US" dirty="0"/>
              <a:t>The consistently good in quality or performance and able to be trusted.</a:t>
            </a:r>
          </a:p>
        </p:txBody>
      </p:sp>
      <p:sp>
        <p:nvSpPr>
          <p:cNvPr id="47" name="Google Shape;272;p23"/>
          <p:cNvSpPr txBox="1">
            <a:spLocks noGrp="1"/>
          </p:cNvSpPr>
          <p:nvPr>
            <p:ph type="subTitle" idx="1"/>
          </p:nvPr>
        </p:nvSpPr>
        <p:spPr>
          <a:xfrm>
            <a:off x="5380463" y="3349955"/>
            <a:ext cx="1852327" cy="502500"/>
          </a:xfrm>
          <a:prstGeom prst="rect">
            <a:avLst/>
          </a:prstGeom>
        </p:spPr>
        <p:txBody>
          <a:bodyPr spcFirstLastPara="1" wrap="square" lIns="91425" tIns="91425" rIns="91425" bIns="91425" anchor="t" anchorCtr="0">
            <a:noAutofit/>
          </a:bodyPr>
          <a:lstStyle/>
          <a:p>
            <a:pPr marL="0" lvl="0" indent="0"/>
            <a:r>
              <a:rPr lang="en-US" dirty="0"/>
              <a:t>To provide a condition for its users to perform the tasks safely, effectively, and efficiently</a:t>
            </a:r>
          </a:p>
        </p:txBody>
      </p:sp>
      <p:sp>
        <p:nvSpPr>
          <p:cNvPr id="48" name="Google Shape;272;p23"/>
          <p:cNvSpPr txBox="1">
            <a:spLocks noGrp="1"/>
          </p:cNvSpPr>
          <p:nvPr>
            <p:ph type="subTitle" idx="1"/>
          </p:nvPr>
        </p:nvSpPr>
        <p:spPr>
          <a:xfrm>
            <a:off x="7064177" y="3349955"/>
            <a:ext cx="1852327" cy="502500"/>
          </a:xfrm>
          <a:prstGeom prst="rect">
            <a:avLst/>
          </a:prstGeom>
        </p:spPr>
        <p:txBody>
          <a:bodyPr spcFirstLastPara="1" wrap="square" lIns="91425" tIns="91425" rIns="91425" bIns="91425" anchor="t" anchorCtr="0">
            <a:noAutofit/>
          </a:bodyPr>
          <a:lstStyle/>
          <a:p>
            <a:pPr marL="0" lvl="0" indent="0"/>
            <a:r>
              <a:rPr lang="en-US" dirty="0"/>
              <a:t>The ability to be easily modified and willingness to change or compromise</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TIME MANAGEMENT</a:t>
            </a:r>
            <a:endParaRPr dirty="0"/>
          </a:p>
        </p:txBody>
      </p:sp>
      <p:sp>
        <p:nvSpPr>
          <p:cNvPr id="602" name="Google Shape;602;p29"/>
          <p:cNvSpPr txBox="1">
            <a:spLocks noGrp="1"/>
          </p:cNvSpPr>
          <p:nvPr>
            <p:ph type="title" idx="4294967295"/>
          </p:nvPr>
        </p:nvSpPr>
        <p:spPr>
          <a:xfrm>
            <a:off x="1053750" y="1547550"/>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rgbClr val="FFFFFF"/>
                </a:solidFill>
              </a:rPr>
              <a:t>40%</a:t>
            </a:r>
            <a:endParaRPr>
              <a:solidFill>
                <a:srgbClr val="FFFFFF"/>
              </a:solidFill>
            </a:endParaRPr>
          </a:p>
        </p:txBody>
      </p:sp>
      <p:sp>
        <p:nvSpPr>
          <p:cNvPr id="603" name="Google Shape;603;p29"/>
          <p:cNvSpPr txBox="1">
            <a:spLocks noGrp="1"/>
          </p:cNvSpPr>
          <p:nvPr>
            <p:ph type="title" idx="4294967295"/>
          </p:nvPr>
        </p:nvSpPr>
        <p:spPr>
          <a:xfrm>
            <a:off x="1053750" y="3079638"/>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rgbClr val="FFFFFF"/>
                </a:solidFill>
              </a:rPr>
              <a:t>10%</a:t>
            </a:r>
            <a:endParaRPr>
              <a:solidFill>
                <a:srgbClr val="FFFFFF"/>
              </a:solidFill>
            </a:endParaRPr>
          </a:p>
        </p:txBody>
      </p:sp>
      <p:sp>
        <p:nvSpPr>
          <p:cNvPr id="604" name="Google Shape;604;p29"/>
          <p:cNvSpPr txBox="1">
            <a:spLocks noGrp="1"/>
          </p:cNvSpPr>
          <p:nvPr>
            <p:ph type="ctrTitle" idx="4294967295"/>
          </p:nvPr>
        </p:nvSpPr>
        <p:spPr>
          <a:xfrm>
            <a:off x="154650" y="3591100"/>
            <a:ext cx="20760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chemeClr val="accent1"/>
                </a:solidFill>
              </a:rPr>
              <a:t>DATABASE</a:t>
            </a:r>
            <a:endParaRPr sz="1200" dirty="0">
              <a:solidFill>
                <a:schemeClr val="accent1"/>
              </a:solidFill>
            </a:endParaRPr>
          </a:p>
        </p:txBody>
      </p:sp>
      <p:sp>
        <p:nvSpPr>
          <p:cNvPr id="605" name="Google Shape;605;p29"/>
          <p:cNvSpPr txBox="1">
            <a:spLocks noGrp="1"/>
          </p:cNvSpPr>
          <p:nvPr>
            <p:ph type="title" idx="4294967295"/>
          </p:nvPr>
        </p:nvSpPr>
        <p:spPr>
          <a:xfrm>
            <a:off x="6824075" y="1547550"/>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rPr>
              <a:t>20%</a:t>
            </a:r>
            <a:endParaRPr>
              <a:solidFill>
                <a:srgbClr val="FFFFFF"/>
              </a:solidFill>
            </a:endParaRPr>
          </a:p>
        </p:txBody>
      </p:sp>
      <p:sp>
        <p:nvSpPr>
          <p:cNvPr id="606" name="Google Shape;606;p29"/>
          <p:cNvSpPr txBox="1">
            <a:spLocks noGrp="1"/>
          </p:cNvSpPr>
          <p:nvPr>
            <p:ph type="ctrTitle" idx="4294967295"/>
          </p:nvPr>
        </p:nvSpPr>
        <p:spPr>
          <a:xfrm>
            <a:off x="6824075" y="2059013"/>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accent1"/>
                </a:solidFill>
              </a:rPr>
              <a:t>PROGRAMMING</a:t>
            </a:r>
            <a:endParaRPr sz="1200">
              <a:solidFill>
                <a:schemeClr val="accent1"/>
              </a:solidFill>
            </a:endParaRPr>
          </a:p>
        </p:txBody>
      </p:sp>
      <p:sp>
        <p:nvSpPr>
          <p:cNvPr id="607" name="Google Shape;607;p29"/>
          <p:cNvSpPr txBox="1">
            <a:spLocks noGrp="1"/>
          </p:cNvSpPr>
          <p:nvPr>
            <p:ph type="title" idx="4294967295"/>
          </p:nvPr>
        </p:nvSpPr>
        <p:spPr>
          <a:xfrm>
            <a:off x="6824075" y="3079638"/>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rPr>
              <a:t>30%</a:t>
            </a:r>
            <a:endParaRPr>
              <a:solidFill>
                <a:srgbClr val="FFFFFF"/>
              </a:solidFill>
            </a:endParaRPr>
          </a:p>
        </p:txBody>
      </p:sp>
      <p:sp>
        <p:nvSpPr>
          <p:cNvPr id="608" name="Google Shape;608;p29"/>
          <p:cNvSpPr txBox="1">
            <a:spLocks noGrp="1"/>
          </p:cNvSpPr>
          <p:nvPr>
            <p:ph type="ctrTitle" idx="4294967295"/>
          </p:nvPr>
        </p:nvSpPr>
        <p:spPr>
          <a:xfrm>
            <a:off x="6824075" y="3591100"/>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accent1"/>
                </a:solidFill>
              </a:rPr>
              <a:t>WEB DESIGN</a:t>
            </a:r>
            <a:endParaRPr sz="1200">
              <a:solidFill>
                <a:schemeClr val="accent1"/>
              </a:solidFill>
            </a:endParaRPr>
          </a:p>
        </p:txBody>
      </p:sp>
      <p:pic>
        <p:nvPicPr>
          <p:cNvPr id="609" name="Google Shape;609;p29" title="Gráfico">
            <a:hlinkClick r:id="rId3"/>
          </p:cNvPr>
          <p:cNvPicPr preferRelativeResize="0"/>
          <p:nvPr/>
        </p:nvPicPr>
        <p:blipFill>
          <a:blip r:embed="rId4">
            <a:alphaModFix/>
          </a:blip>
          <a:stretch>
            <a:fillRect/>
          </a:stretch>
        </p:blipFill>
        <p:spPr>
          <a:xfrm>
            <a:off x="2880250" y="1841700"/>
            <a:ext cx="3383499" cy="2092125"/>
          </a:xfrm>
          <a:prstGeom prst="rect">
            <a:avLst/>
          </a:prstGeom>
          <a:noFill/>
          <a:ln>
            <a:noFill/>
          </a:ln>
        </p:spPr>
      </p:pic>
      <p:cxnSp>
        <p:nvCxnSpPr>
          <p:cNvPr id="610" name="Google Shape;610;p29"/>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1" name="Google Shape;611;p29"/>
          <p:cNvSpPr txBox="1"/>
          <p:nvPr/>
        </p:nvSpPr>
        <p:spPr>
          <a:xfrm>
            <a:off x="811050" y="2059025"/>
            <a:ext cx="1419600" cy="83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chemeClr val="accent1"/>
                </a:solidFill>
                <a:latin typeface="Roboto Black"/>
                <a:ea typeface="Roboto Black"/>
                <a:cs typeface="Roboto Black"/>
                <a:sym typeface="Roboto Black"/>
              </a:rPr>
              <a:t>UX/UI RESEARCH</a:t>
            </a:r>
            <a:endParaRPr sz="1200" dirty="0">
              <a:solidFill>
                <a:schemeClr val="accent1"/>
              </a:solidFill>
              <a:latin typeface="Roboto Black"/>
              <a:ea typeface="Roboto Black"/>
              <a:cs typeface="Roboto Black"/>
              <a:sym typeface="Roboto Black"/>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8" name="Google Shape;618;p30"/>
          <p:cNvSpPr txBox="1">
            <a:spLocks noGrp="1"/>
          </p:cNvSpPr>
          <p:nvPr>
            <p:ph type="ctrTitle" idx="6"/>
          </p:nvPr>
        </p:nvSpPr>
        <p:spPr>
          <a:xfrm>
            <a:off x="304800" y="361580"/>
            <a:ext cx="262454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OUR GOALS</a:t>
            </a:r>
            <a:endParaRPr dirty="0">
              <a:solidFill>
                <a:srgbClr val="FFFFFF"/>
              </a:solidFill>
            </a:endParaRPr>
          </a:p>
        </p:txBody>
      </p:sp>
      <p:cxnSp>
        <p:nvCxnSpPr>
          <p:cNvPr id="643" name="Google Shape;643;p30"/>
          <p:cNvCxnSpPr/>
          <p:nvPr/>
        </p:nvCxnSpPr>
        <p:spPr>
          <a:xfrm>
            <a:off x="0" y="968180"/>
            <a:ext cx="2428240" cy="0"/>
          </a:xfrm>
          <a:prstGeom prst="straightConnector1">
            <a:avLst/>
          </a:prstGeom>
          <a:noFill/>
          <a:ln w="9525" cap="flat" cmpd="sng">
            <a:solidFill>
              <a:schemeClr val="accent1"/>
            </a:solidFill>
            <a:prstDash val="solid"/>
            <a:round/>
            <a:headEnd type="none" w="med" len="med"/>
            <a:tailEnd type="none" w="med" len="med"/>
          </a:ln>
        </p:spPr>
      </p:cxnSp>
      <p:grpSp>
        <p:nvGrpSpPr>
          <p:cNvPr id="11" name="Group 10"/>
          <p:cNvGrpSpPr/>
          <p:nvPr/>
        </p:nvGrpSpPr>
        <p:grpSpPr>
          <a:xfrm>
            <a:off x="3385426" y="1478895"/>
            <a:ext cx="5656974" cy="3403510"/>
            <a:chOff x="3375266" y="1417935"/>
            <a:chExt cx="5656974" cy="3403510"/>
          </a:xfrm>
        </p:grpSpPr>
        <p:grpSp>
          <p:nvGrpSpPr>
            <p:cNvPr id="8" name="Group 7"/>
            <p:cNvGrpSpPr/>
            <p:nvPr/>
          </p:nvGrpSpPr>
          <p:grpSpPr>
            <a:xfrm>
              <a:off x="3375266" y="1417935"/>
              <a:ext cx="5656974" cy="3403510"/>
              <a:chOff x="2510601" y="1515331"/>
              <a:chExt cx="3163178" cy="1811005"/>
            </a:xfrm>
          </p:grpSpPr>
          <p:sp>
            <p:nvSpPr>
              <p:cNvPr id="37" name="Google Shape;415;p26"/>
              <p:cNvSpPr/>
              <p:nvPr/>
            </p:nvSpPr>
            <p:spPr>
              <a:xfrm>
                <a:off x="2751427" y="1515331"/>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6;p26"/>
              <p:cNvSpPr/>
              <p:nvPr/>
            </p:nvSpPr>
            <p:spPr>
              <a:xfrm>
                <a:off x="2879789" y="1647488"/>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39" name="Google Shape;417;p26"/>
              <p:cNvSpPr/>
              <p:nvPr/>
            </p:nvSpPr>
            <p:spPr>
              <a:xfrm>
                <a:off x="2510601" y="3242436"/>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pic>
          <p:nvPicPr>
            <p:cNvPr id="41" name="Picture 40"/>
            <p:cNvPicPr/>
            <p:nvPr/>
          </p:nvPicPr>
          <p:blipFill>
            <a:blip r:embed="rId3">
              <a:extLst>
                <a:ext uri="{28A0092B-C50C-407E-A947-70E740481C1C}">
                  <a14:useLocalDpi xmlns:a14="http://schemas.microsoft.com/office/drawing/2010/main" val="0"/>
                </a:ext>
              </a:extLst>
            </a:blip>
            <a:stretch>
              <a:fillRect/>
            </a:stretch>
          </p:blipFill>
          <p:spPr>
            <a:xfrm>
              <a:off x="4018461" y="1625368"/>
              <a:ext cx="4353541" cy="2978951"/>
            </a:xfrm>
            <a:prstGeom prst="rect">
              <a:avLst/>
            </a:prstGeom>
          </p:spPr>
        </p:pic>
      </p:grpSp>
      <p:sp>
        <p:nvSpPr>
          <p:cNvPr id="12" name="Rectangle 11"/>
          <p:cNvSpPr/>
          <p:nvPr/>
        </p:nvSpPr>
        <p:spPr>
          <a:xfrm>
            <a:off x="5588000" y="1727264"/>
            <a:ext cx="1117600" cy="253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96749" y="1079839"/>
            <a:ext cx="3634328" cy="369332"/>
          </a:xfrm>
          <a:prstGeom prst="rect">
            <a:avLst/>
          </a:prstGeom>
          <a:noFill/>
        </p:spPr>
        <p:txBody>
          <a:bodyPr wrap="none" rtlCol="0">
            <a:spAutoFit/>
          </a:bodyPr>
          <a:lstStyle/>
          <a:p>
            <a:pPr algn="ctr"/>
            <a:r>
              <a:rPr lang="en-US" sz="1800" dirty="0">
                <a:solidFill>
                  <a:schemeClr val="bg1"/>
                </a:solidFill>
                <a:latin typeface="Roboto Black" panose="020B0604020202020204" charset="0"/>
                <a:ea typeface="Roboto Black" panose="020B0604020202020204" charset="0"/>
              </a:rPr>
              <a:t>VERIFICATION AND VALIDATION</a:t>
            </a:r>
          </a:p>
        </p:txBody>
      </p:sp>
      <p:sp>
        <p:nvSpPr>
          <p:cNvPr id="163" name="Google Shape;604;p29"/>
          <p:cNvSpPr txBox="1">
            <a:spLocks noGrp="1"/>
          </p:cNvSpPr>
          <p:nvPr>
            <p:ph type="ctrTitle" idx="4294967295"/>
          </p:nvPr>
        </p:nvSpPr>
        <p:spPr>
          <a:xfrm>
            <a:off x="381001" y="1358898"/>
            <a:ext cx="3004425" cy="278093"/>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s" sz="1200" dirty="0">
                <a:solidFill>
                  <a:schemeClr val="accent1"/>
                </a:solidFill>
              </a:rPr>
              <a:t>REQUIREMENTS ANALYSIS</a:t>
            </a:r>
            <a:endParaRPr sz="1200" dirty="0">
              <a:solidFill>
                <a:schemeClr val="accent1"/>
              </a:solidFill>
            </a:endParaRPr>
          </a:p>
        </p:txBody>
      </p:sp>
      <p:sp>
        <p:nvSpPr>
          <p:cNvPr id="164" name="Google Shape;604;p29"/>
          <p:cNvSpPr txBox="1">
            <a:spLocks noGrp="1"/>
          </p:cNvSpPr>
          <p:nvPr>
            <p:ph type="ctrTitle" idx="4294967295"/>
          </p:nvPr>
        </p:nvSpPr>
        <p:spPr>
          <a:xfrm>
            <a:off x="381001" y="1816821"/>
            <a:ext cx="3004425" cy="278093"/>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s" sz="1200" dirty="0">
                <a:solidFill>
                  <a:schemeClr val="accent1"/>
                </a:solidFill>
              </a:rPr>
              <a:t>SYSTEM AND SOFTWARE DESIGN</a:t>
            </a:r>
            <a:endParaRPr sz="1200" dirty="0">
              <a:solidFill>
                <a:schemeClr val="accent1"/>
              </a:solidFill>
            </a:endParaRPr>
          </a:p>
        </p:txBody>
      </p:sp>
      <p:sp>
        <p:nvSpPr>
          <p:cNvPr id="165" name="Google Shape;604;p29"/>
          <p:cNvSpPr txBox="1">
            <a:spLocks noGrp="1"/>
          </p:cNvSpPr>
          <p:nvPr>
            <p:ph type="ctrTitle" idx="4294967295"/>
          </p:nvPr>
        </p:nvSpPr>
        <p:spPr>
          <a:xfrm>
            <a:off x="381001" y="2274744"/>
            <a:ext cx="3004425" cy="278093"/>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s" sz="1200" dirty="0">
                <a:solidFill>
                  <a:schemeClr val="accent1"/>
                </a:solidFill>
              </a:rPr>
              <a:t>DETAILS SPECIFICATIONS</a:t>
            </a:r>
            <a:endParaRPr sz="1200" dirty="0">
              <a:solidFill>
                <a:schemeClr val="accent1"/>
              </a:solidFill>
            </a:endParaRPr>
          </a:p>
        </p:txBody>
      </p:sp>
      <p:sp>
        <p:nvSpPr>
          <p:cNvPr id="166" name="Google Shape;604;p29"/>
          <p:cNvSpPr txBox="1">
            <a:spLocks noGrp="1"/>
          </p:cNvSpPr>
          <p:nvPr>
            <p:ph type="ctrTitle" idx="4294967295"/>
          </p:nvPr>
        </p:nvSpPr>
        <p:spPr>
          <a:xfrm>
            <a:off x="381001" y="2732667"/>
            <a:ext cx="3004425" cy="278093"/>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s" sz="1200" dirty="0">
                <a:solidFill>
                  <a:schemeClr val="accent1"/>
                </a:solidFill>
              </a:rPr>
              <a:t>CODING</a:t>
            </a:r>
            <a:endParaRPr sz="1200" dirty="0">
              <a:solidFill>
                <a:schemeClr val="accent1"/>
              </a:solidFill>
            </a:endParaRPr>
          </a:p>
        </p:txBody>
      </p:sp>
      <p:sp>
        <p:nvSpPr>
          <p:cNvPr id="167" name="Google Shape;604;p29"/>
          <p:cNvSpPr txBox="1">
            <a:spLocks noGrp="1"/>
          </p:cNvSpPr>
          <p:nvPr>
            <p:ph type="ctrTitle" idx="4294967295"/>
          </p:nvPr>
        </p:nvSpPr>
        <p:spPr>
          <a:xfrm>
            <a:off x="381001" y="3190590"/>
            <a:ext cx="3004425" cy="278093"/>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s" sz="1200" dirty="0">
                <a:solidFill>
                  <a:schemeClr val="accent1"/>
                </a:solidFill>
              </a:rPr>
              <a:t>UNITS TESTING</a:t>
            </a:r>
            <a:endParaRPr sz="1200" dirty="0">
              <a:solidFill>
                <a:schemeClr val="accent1"/>
              </a:solidFill>
            </a:endParaRPr>
          </a:p>
        </p:txBody>
      </p:sp>
      <p:sp>
        <p:nvSpPr>
          <p:cNvPr id="168" name="Google Shape;604;p29"/>
          <p:cNvSpPr txBox="1">
            <a:spLocks noGrp="1"/>
          </p:cNvSpPr>
          <p:nvPr>
            <p:ph type="ctrTitle" idx="4294967295"/>
          </p:nvPr>
        </p:nvSpPr>
        <p:spPr>
          <a:xfrm>
            <a:off x="381001" y="3648513"/>
            <a:ext cx="3004425" cy="278093"/>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s" sz="1200" dirty="0">
                <a:solidFill>
                  <a:schemeClr val="accent1"/>
                </a:solidFill>
              </a:rPr>
              <a:t>SYSTEM TESTING</a:t>
            </a:r>
            <a:endParaRPr sz="1200" dirty="0">
              <a:solidFill>
                <a:schemeClr val="accent1"/>
              </a:solidFill>
            </a:endParaRPr>
          </a:p>
        </p:txBody>
      </p:sp>
      <p:sp>
        <p:nvSpPr>
          <p:cNvPr id="169" name="Google Shape;604;p29"/>
          <p:cNvSpPr txBox="1">
            <a:spLocks noGrp="1"/>
          </p:cNvSpPr>
          <p:nvPr>
            <p:ph type="ctrTitle" idx="4294967295"/>
          </p:nvPr>
        </p:nvSpPr>
        <p:spPr>
          <a:xfrm>
            <a:off x="381001" y="4106435"/>
            <a:ext cx="3004425" cy="278093"/>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s" sz="1200" dirty="0">
                <a:solidFill>
                  <a:schemeClr val="accent1"/>
                </a:solidFill>
              </a:rPr>
              <a:t>OPERATION AND TESTING</a:t>
            </a:r>
            <a:endParaRPr sz="1200" dirty="0">
              <a:solidFill>
                <a:schemeClr val="accent1"/>
              </a:solidFill>
            </a:endParaRPr>
          </a:p>
        </p:txBody>
      </p:sp>
    </p:spTree>
    <p:extLst>
      <p:ext uri="{BB962C8B-B14F-4D97-AF65-F5344CB8AC3E}">
        <p14:creationId xmlns:p14="http://schemas.microsoft.com/office/powerpoint/2010/main" val="2290236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anim calcmode="lin" valueType="num">
                                      <p:cBhvr>
                                        <p:cTn id="8" dur="1000" fill="hold"/>
                                        <p:tgtEl>
                                          <p:spTgt spid="163"/>
                                        </p:tgtEl>
                                        <p:attrNameLst>
                                          <p:attrName>ppt_x</p:attrName>
                                        </p:attrNameLst>
                                      </p:cBhvr>
                                      <p:tavLst>
                                        <p:tav tm="0">
                                          <p:val>
                                            <p:strVal val="#ppt_x"/>
                                          </p:val>
                                        </p:tav>
                                        <p:tav tm="100000">
                                          <p:val>
                                            <p:strVal val="#ppt_x"/>
                                          </p:val>
                                        </p:tav>
                                      </p:tavLst>
                                    </p:anim>
                                    <p:anim calcmode="lin" valueType="num">
                                      <p:cBhvr>
                                        <p:cTn id="9" dur="1000" fill="hold"/>
                                        <p:tgtEl>
                                          <p:spTgt spid="1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4"/>
                                        </p:tgtEl>
                                        <p:attrNameLst>
                                          <p:attrName>style.visibility</p:attrName>
                                        </p:attrNameLst>
                                      </p:cBhvr>
                                      <p:to>
                                        <p:strVal val="visible"/>
                                      </p:to>
                                    </p:set>
                                    <p:animEffect transition="in" filter="fade">
                                      <p:cBhvr>
                                        <p:cTn id="14" dur="1000"/>
                                        <p:tgtEl>
                                          <p:spTgt spid="164"/>
                                        </p:tgtEl>
                                      </p:cBhvr>
                                    </p:animEffect>
                                    <p:anim calcmode="lin" valueType="num">
                                      <p:cBhvr>
                                        <p:cTn id="15" dur="1000" fill="hold"/>
                                        <p:tgtEl>
                                          <p:spTgt spid="164"/>
                                        </p:tgtEl>
                                        <p:attrNameLst>
                                          <p:attrName>ppt_x</p:attrName>
                                        </p:attrNameLst>
                                      </p:cBhvr>
                                      <p:tavLst>
                                        <p:tav tm="0">
                                          <p:val>
                                            <p:strVal val="#ppt_x"/>
                                          </p:val>
                                        </p:tav>
                                        <p:tav tm="100000">
                                          <p:val>
                                            <p:strVal val="#ppt_x"/>
                                          </p:val>
                                        </p:tav>
                                      </p:tavLst>
                                    </p:anim>
                                    <p:anim calcmode="lin" valueType="num">
                                      <p:cBhvr>
                                        <p:cTn id="16"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5"/>
                                        </p:tgtEl>
                                        <p:attrNameLst>
                                          <p:attrName>style.visibility</p:attrName>
                                        </p:attrNameLst>
                                      </p:cBhvr>
                                      <p:to>
                                        <p:strVal val="visible"/>
                                      </p:to>
                                    </p:set>
                                    <p:animEffect transition="in" filter="fade">
                                      <p:cBhvr>
                                        <p:cTn id="21" dur="1000"/>
                                        <p:tgtEl>
                                          <p:spTgt spid="165"/>
                                        </p:tgtEl>
                                      </p:cBhvr>
                                    </p:animEffect>
                                    <p:anim calcmode="lin" valueType="num">
                                      <p:cBhvr>
                                        <p:cTn id="22" dur="1000" fill="hold"/>
                                        <p:tgtEl>
                                          <p:spTgt spid="165"/>
                                        </p:tgtEl>
                                        <p:attrNameLst>
                                          <p:attrName>ppt_x</p:attrName>
                                        </p:attrNameLst>
                                      </p:cBhvr>
                                      <p:tavLst>
                                        <p:tav tm="0">
                                          <p:val>
                                            <p:strVal val="#ppt_x"/>
                                          </p:val>
                                        </p:tav>
                                        <p:tav tm="100000">
                                          <p:val>
                                            <p:strVal val="#ppt_x"/>
                                          </p:val>
                                        </p:tav>
                                      </p:tavLst>
                                    </p:anim>
                                    <p:anim calcmode="lin" valueType="num">
                                      <p:cBhvr>
                                        <p:cTn id="23"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6"/>
                                        </p:tgtEl>
                                        <p:attrNameLst>
                                          <p:attrName>style.visibility</p:attrName>
                                        </p:attrNameLst>
                                      </p:cBhvr>
                                      <p:to>
                                        <p:strVal val="visible"/>
                                      </p:to>
                                    </p:set>
                                    <p:animEffect transition="in" filter="fade">
                                      <p:cBhvr>
                                        <p:cTn id="28" dur="1000"/>
                                        <p:tgtEl>
                                          <p:spTgt spid="166"/>
                                        </p:tgtEl>
                                      </p:cBhvr>
                                    </p:animEffect>
                                    <p:anim calcmode="lin" valueType="num">
                                      <p:cBhvr>
                                        <p:cTn id="29" dur="1000" fill="hold"/>
                                        <p:tgtEl>
                                          <p:spTgt spid="166"/>
                                        </p:tgtEl>
                                        <p:attrNameLst>
                                          <p:attrName>ppt_x</p:attrName>
                                        </p:attrNameLst>
                                      </p:cBhvr>
                                      <p:tavLst>
                                        <p:tav tm="0">
                                          <p:val>
                                            <p:strVal val="#ppt_x"/>
                                          </p:val>
                                        </p:tav>
                                        <p:tav tm="100000">
                                          <p:val>
                                            <p:strVal val="#ppt_x"/>
                                          </p:val>
                                        </p:tav>
                                      </p:tavLst>
                                    </p:anim>
                                    <p:anim calcmode="lin" valueType="num">
                                      <p:cBhvr>
                                        <p:cTn id="30"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7"/>
                                        </p:tgtEl>
                                        <p:attrNameLst>
                                          <p:attrName>style.visibility</p:attrName>
                                        </p:attrNameLst>
                                      </p:cBhvr>
                                      <p:to>
                                        <p:strVal val="visible"/>
                                      </p:to>
                                    </p:set>
                                    <p:animEffect transition="in" filter="fade">
                                      <p:cBhvr>
                                        <p:cTn id="35" dur="1000"/>
                                        <p:tgtEl>
                                          <p:spTgt spid="167"/>
                                        </p:tgtEl>
                                      </p:cBhvr>
                                    </p:animEffect>
                                    <p:anim calcmode="lin" valueType="num">
                                      <p:cBhvr>
                                        <p:cTn id="36" dur="1000" fill="hold"/>
                                        <p:tgtEl>
                                          <p:spTgt spid="167"/>
                                        </p:tgtEl>
                                        <p:attrNameLst>
                                          <p:attrName>ppt_x</p:attrName>
                                        </p:attrNameLst>
                                      </p:cBhvr>
                                      <p:tavLst>
                                        <p:tav tm="0">
                                          <p:val>
                                            <p:strVal val="#ppt_x"/>
                                          </p:val>
                                        </p:tav>
                                        <p:tav tm="100000">
                                          <p:val>
                                            <p:strVal val="#ppt_x"/>
                                          </p:val>
                                        </p:tav>
                                      </p:tavLst>
                                    </p:anim>
                                    <p:anim calcmode="lin" valueType="num">
                                      <p:cBhvr>
                                        <p:cTn id="37" dur="1000" fill="hold"/>
                                        <p:tgtEl>
                                          <p:spTgt spid="16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fade">
                                      <p:cBhvr>
                                        <p:cTn id="42" dur="1000"/>
                                        <p:tgtEl>
                                          <p:spTgt spid="168"/>
                                        </p:tgtEl>
                                      </p:cBhvr>
                                    </p:animEffect>
                                    <p:anim calcmode="lin" valueType="num">
                                      <p:cBhvr>
                                        <p:cTn id="43" dur="1000" fill="hold"/>
                                        <p:tgtEl>
                                          <p:spTgt spid="168"/>
                                        </p:tgtEl>
                                        <p:attrNameLst>
                                          <p:attrName>ppt_x</p:attrName>
                                        </p:attrNameLst>
                                      </p:cBhvr>
                                      <p:tavLst>
                                        <p:tav tm="0">
                                          <p:val>
                                            <p:strVal val="#ppt_x"/>
                                          </p:val>
                                        </p:tav>
                                        <p:tav tm="100000">
                                          <p:val>
                                            <p:strVal val="#ppt_x"/>
                                          </p:val>
                                        </p:tav>
                                      </p:tavLst>
                                    </p:anim>
                                    <p:anim calcmode="lin" valueType="num">
                                      <p:cBhvr>
                                        <p:cTn id="44" dur="1000" fill="hold"/>
                                        <p:tgtEl>
                                          <p:spTgt spid="16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9"/>
                                        </p:tgtEl>
                                        <p:attrNameLst>
                                          <p:attrName>style.visibility</p:attrName>
                                        </p:attrNameLst>
                                      </p:cBhvr>
                                      <p:to>
                                        <p:strVal val="visible"/>
                                      </p:to>
                                    </p:set>
                                    <p:animEffect transition="in" filter="fade">
                                      <p:cBhvr>
                                        <p:cTn id="49" dur="1000"/>
                                        <p:tgtEl>
                                          <p:spTgt spid="169"/>
                                        </p:tgtEl>
                                      </p:cBhvr>
                                    </p:animEffect>
                                    <p:anim calcmode="lin" valueType="num">
                                      <p:cBhvr>
                                        <p:cTn id="50" dur="1000" fill="hold"/>
                                        <p:tgtEl>
                                          <p:spTgt spid="169"/>
                                        </p:tgtEl>
                                        <p:attrNameLst>
                                          <p:attrName>ppt_x</p:attrName>
                                        </p:attrNameLst>
                                      </p:cBhvr>
                                      <p:tavLst>
                                        <p:tav tm="0">
                                          <p:val>
                                            <p:strVal val="#ppt_x"/>
                                          </p:val>
                                        </p:tav>
                                        <p:tav tm="100000">
                                          <p:val>
                                            <p:strVal val="#ppt_x"/>
                                          </p:val>
                                        </p:tav>
                                      </p:tavLst>
                                    </p:anim>
                                    <p:anim calcmode="lin" valueType="num">
                                      <p:cBhvr>
                                        <p:cTn id="51"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p:bldP spid="165" grpId="0"/>
      <p:bldP spid="166" grpId="0"/>
      <p:bldP spid="167" grpId="0"/>
      <p:bldP spid="168" grpId="0"/>
      <p:bldP spid="1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4338135" y="481938"/>
            <a:ext cx="4494164"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ESTIMATED TIMELINE</a:t>
            </a:r>
            <a:endParaRPr dirty="0"/>
          </a:p>
        </p:txBody>
      </p:sp>
      <p:cxnSp>
        <p:nvCxnSpPr>
          <p:cNvPr id="1057" name="Google Shape;1057;p35"/>
          <p:cNvCxnSpPr/>
          <p:nvPr/>
        </p:nvCxnSpPr>
        <p:spPr>
          <a:xfrm>
            <a:off x="6362700" y="1029088"/>
            <a:ext cx="2781300" cy="0"/>
          </a:xfrm>
          <a:prstGeom prst="straightConnector1">
            <a:avLst/>
          </a:prstGeom>
          <a:noFill/>
          <a:ln w="9525" cap="flat" cmpd="sng">
            <a:solidFill>
              <a:schemeClr val="accent1"/>
            </a:solidFill>
            <a:prstDash val="solid"/>
            <a:round/>
            <a:headEnd type="none" w="med" len="med"/>
            <a:tailEnd type="none" w="med" len="med"/>
          </a:ln>
        </p:spPr>
      </p:cxnSp>
      <p:sp>
        <p:nvSpPr>
          <p:cNvPr id="1000" name="Google Shape;1000;p35"/>
          <p:cNvSpPr/>
          <p:nvPr/>
        </p:nvSpPr>
        <p:spPr>
          <a:xfrm rot="5400000">
            <a:off x="236568" y="1654940"/>
            <a:ext cx="2829792" cy="483788"/>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rot="5400000">
            <a:off x="1455053" y="739331"/>
            <a:ext cx="392823" cy="392813"/>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rot="5400000">
            <a:off x="1824864" y="917894"/>
            <a:ext cx="74436" cy="35677"/>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rot="5400000">
            <a:off x="2212246" y="895418"/>
            <a:ext cx="80640" cy="80630"/>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rot="5400000">
            <a:off x="2229821" y="912993"/>
            <a:ext cx="45488" cy="4548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rot="5400000">
            <a:off x="2026696" y="743979"/>
            <a:ext cx="10" cy="38350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rot="5400000">
            <a:off x="1508811" y="792564"/>
            <a:ext cx="285831" cy="285831"/>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rot="5400000">
            <a:off x="1508811" y="797327"/>
            <a:ext cx="285831" cy="285831"/>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rot="5400000">
            <a:off x="2211988" y="2182650"/>
            <a:ext cx="81155" cy="80630"/>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rot="5400000">
            <a:off x="1454795" y="2026564"/>
            <a:ext cx="393338" cy="392813"/>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rot="5400000">
            <a:off x="1824606" y="2205126"/>
            <a:ext cx="74951" cy="35677"/>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rot="5400000">
            <a:off x="2038325" y="2008978"/>
            <a:ext cx="10" cy="428490"/>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rot="5400000">
            <a:off x="2230332" y="2200479"/>
            <a:ext cx="44983" cy="44973"/>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rot="5400000">
            <a:off x="1508811" y="2080054"/>
            <a:ext cx="285831" cy="285831"/>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rot="5400000">
            <a:off x="1508811" y="2080054"/>
            <a:ext cx="285831" cy="285831"/>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rot="5400000">
            <a:off x="1010306" y="1538647"/>
            <a:ext cx="80640" cy="81155"/>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rot="5400000">
            <a:off x="1455053" y="1382814"/>
            <a:ext cx="392823" cy="392813"/>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rot="5400000">
            <a:off x="1404139" y="1560351"/>
            <a:ext cx="74446" cy="35677"/>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rot="5400000">
            <a:off x="1284497" y="1345600"/>
            <a:ext cx="10" cy="467248"/>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rot="5400000">
            <a:off x="1028129" y="1556996"/>
            <a:ext cx="44983" cy="44973"/>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rot="5400000">
            <a:off x="1508811" y="1436562"/>
            <a:ext cx="285831" cy="285831"/>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rot="5400000">
            <a:off x="1508811" y="1436562"/>
            <a:ext cx="285831" cy="285831"/>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rot="5400000">
            <a:off x="1010043" y="2825875"/>
            <a:ext cx="81165" cy="81155"/>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rot="5400000">
            <a:off x="1454795" y="2670046"/>
            <a:ext cx="393338" cy="392813"/>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rot="5400000">
            <a:off x="1404144" y="2847836"/>
            <a:ext cx="74436" cy="35677"/>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rot="5400000">
            <a:off x="1311889" y="2605699"/>
            <a:ext cx="10" cy="522032"/>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rot="5400000">
            <a:off x="1028654" y="2843961"/>
            <a:ext cx="44973" cy="44983"/>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rot="5400000">
            <a:off x="1508811" y="2723536"/>
            <a:ext cx="285831" cy="285831"/>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rot="5400000">
            <a:off x="1508811" y="2723536"/>
            <a:ext cx="285831" cy="285831"/>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4" name="Google Shape;1044;p35"/>
          <p:cNvGrpSpPr/>
          <p:nvPr/>
        </p:nvGrpSpPr>
        <p:grpSpPr>
          <a:xfrm>
            <a:off x="1590994" y="2148835"/>
            <a:ext cx="138010" cy="147753"/>
            <a:chOff x="5029650" y="894850"/>
            <a:chExt cx="1559950" cy="1670075"/>
          </a:xfrm>
        </p:grpSpPr>
        <p:sp>
          <p:nvSpPr>
            <p:cNvPr id="1045" name="Google Shape;1045;p35"/>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35"/>
          <p:cNvGrpSpPr/>
          <p:nvPr/>
        </p:nvGrpSpPr>
        <p:grpSpPr>
          <a:xfrm>
            <a:off x="1601776" y="1508955"/>
            <a:ext cx="99895" cy="140535"/>
            <a:chOff x="2790849" y="955650"/>
            <a:chExt cx="1984000" cy="2791125"/>
          </a:xfrm>
        </p:grpSpPr>
        <p:sp>
          <p:nvSpPr>
            <p:cNvPr id="1055" name="Google Shape;1055;p35"/>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2790849" y="2370924"/>
              <a:ext cx="1984000" cy="1375851"/>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000;p35"/>
          <p:cNvSpPr/>
          <p:nvPr/>
        </p:nvSpPr>
        <p:spPr>
          <a:xfrm rot="5400000">
            <a:off x="230824" y="2938916"/>
            <a:ext cx="2829792" cy="483788"/>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01;p35"/>
          <p:cNvSpPr/>
          <p:nvPr/>
        </p:nvSpPr>
        <p:spPr>
          <a:xfrm rot="5400000">
            <a:off x="1444147" y="3313599"/>
            <a:ext cx="392823" cy="392813"/>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02;p35"/>
          <p:cNvSpPr/>
          <p:nvPr/>
        </p:nvSpPr>
        <p:spPr>
          <a:xfrm rot="5400000">
            <a:off x="1813958" y="3492162"/>
            <a:ext cx="74436" cy="35677"/>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03;p35"/>
          <p:cNvSpPr/>
          <p:nvPr/>
        </p:nvSpPr>
        <p:spPr>
          <a:xfrm rot="5400000">
            <a:off x="2201340" y="3469685"/>
            <a:ext cx="80640" cy="80630"/>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04;p35"/>
          <p:cNvSpPr/>
          <p:nvPr/>
        </p:nvSpPr>
        <p:spPr>
          <a:xfrm rot="5400000">
            <a:off x="2218915" y="3487261"/>
            <a:ext cx="45488" cy="4548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05;p35"/>
          <p:cNvSpPr/>
          <p:nvPr/>
        </p:nvSpPr>
        <p:spPr>
          <a:xfrm rot="5400000">
            <a:off x="2015790" y="3318247"/>
            <a:ext cx="10" cy="38350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06;p35"/>
          <p:cNvSpPr/>
          <p:nvPr/>
        </p:nvSpPr>
        <p:spPr>
          <a:xfrm rot="5400000">
            <a:off x="1497906" y="3366832"/>
            <a:ext cx="285831" cy="285831"/>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07;p35"/>
          <p:cNvSpPr/>
          <p:nvPr/>
        </p:nvSpPr>
        <p:spPr>
          <a:xfrm rot="5400000">
            <a:off x="1497906" y="3366832"/>
            <a:ext cx="285831" cy="285831"/>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1008;p35"/>
          <p:cNvGrpSpPr/>
          <p:nvPr/>
        </p:nvGrpSpPr>
        <p:grpSpPr>
          <a:xfrm rot="5400000">
            <a:off x="1579856" y="2783076"/>
            <a:ext cx="146275" cy="182973"/>
            <a:chOff x="2905736" y="2888729"/>
            <a:chExt cx="235606" cy="294716"/>
          </a:xfrm>
        </p:grpSpPr>
        <p:sp>
          <p:nvSpPr>
            <p:cNvPr id="98" name="Google Shape;1009;p35"/>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10;p35"/>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11;p35"/>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2;p35"/>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0;p35"/>
          <p:cNvSpPr/>
          <p:nvPr/>
        </p:nvSpPr>
        <p:spPr>
          <a:xfrm rot="5400000">
            <a:off x="999400" y="4112915"/>
            <a:ext cx="80640" cy="81155"/>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21;p35"/>
          <p:cNvSpPr/>
          <p:nvPr/>
        </p:nvSpPr>
        <p:spPr>
          <a:xfrm rot="5400000">
            <a:off x="1444147" y="3957082"/>
            <a:ext cx="392823" cy="392813"/>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22;p35"/>
          <p:cNvSpPr/>
          <p:nvPr/>
        </p:nvSpPr>
        <p:spPr>
          <a:xfrm rot="5400000">
            <a:off x="1393233" y="4134618"/>
            <a:ext cx="74446" cy="35677"/>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23;p35"/>
          <p:cNvSpPr/>
          <p:nvPr/>
        </p:nvSpPr>
        <p:spPr>
          <a:xfrm rot="5400000">
            <a:off x="1273592" y="3919868"/>
            <a:ext cx="10" cy="467248"/>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24;p35"/>
          <p:cNvSpPr/>
          <p:nvPr/>
        </p:nvSpPr>
        <p:spPr>
          <a:xfrm rot="5400000">
            <a:off x="1017223" y="4131264"/>
            <a:ext cx="44983" cy="44973"/>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25;p35"/>
          <p:cNvSpPr/>
          <p:nvPr/>
        </p:nvSpPr>
        <p:spPr>
          <a:xfrm rot="5400000">
            <a:off x="1497906" y="4010830"/>
            <a:ext cx="285831" cy="285831"/>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26;p35"/>
          <p:cNvSpPr/>
          <p:nvPr/>
        </p:nvSpPr>
        <p:spPr>
          <a:xfrm rot="5400000">
            <a:off x="1497906" y="4010830"/>
            <a:ext cx="285831" cy="285831"/>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p:cNvGrpSpPr/>
          <p:nvPr/>
        </p:nvGrpSpPr>
        <p:grpSpPr>
          <a:xfrm>
            <a:off x="3502866" y="1330776"/>
            <a:ext cx="5241084" cy="3555366"/>
            <a:chOff x="2312241" y="1453158"/>
            <a:chExt cx="3086129" cy="2093521"/>
          </a:xfrm>
        </p:grpSpPr>
        <p:sp>
          <p:nvSpPr>
            <p:cNvPr id="120" name="Google Shape;457;p27"/>
            <p:cNvSpPr/>
            <p:nvPr/>
          </p:nvSpPr>
          <p:spPr>
            <a:xfrm>
              <a:off x="2312241" y="1453158"/>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8;p27"/>
            <p:cNvSpPr/>
            <p:nvPr/>
          </p:nvSpPr>
          <p:spPr>
            <a:xfrm>
              <a:off x="2393134" y="1535410"/>
              <a:ext cx="2924346" cy="1866945"/>
            </a:xfrm>
            <a:custGeom>
              <a:avLst/>
              <a:gdLst/>
              <a:ahLst/>
              <a:cxnLst/>
              <a:rect l="l" t="t" r="r" b="b"/>
              <a:pathLst>
                <a:path w="195543" h="109919" extrusionOk="0">
                  <a:moveTo>
                    <a:pt x="0" y="0"/>
                  </a:moveTo>
                  <a:lnTo>
                    <a:pt x="0" y="109918"/>
                  </a:lnTo>
                  <a:lnTo>
                    <a:pt x="195543" y="109918"/>
                  </a:lnTo>
                  <a:lnTo>
                    <a:pt x="195543"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0;p27"/>
            <p:cNvSpPr/>
            <p:nvPr/>
          </p:nvSpPr>
          <p:spPr>
            <a:xfrm>
              <a:off x="2393134" y="1535411"/>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1;p27"/>
            <p:cNvSpPr/>
            <p:nvPr/>
          </p:nvSpPr>
          <p:spPr>
            <a:xfrm>
              <a:off x="2393134" y="1656054"/>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73;p27"/>
            <p:cNvSpPr/>
            <p:nvPr/>
          </p:nvSpPr>
          <p:spPr>
            <a:xfrm>
              <a:off x="4870548" y="1568312"/>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74;p27"/>
            <p:cNvSpPr/>
            <p:nvPr/>
          </p:nvSpPr>
          <p:spPr>
            <a:xfrm>
              <a:off x="4992567" y="1568312"/>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75;p27"/>
            <p:cNvSpPr/>
            <p:nvPr/>
          </p:nvSpPr>
          <p:spPr>
            <a:xfrm>
              <a:off x="5114586" y="1568312"/>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0" name="Table 9"/>
          <p:cNvGraphicFramePr>
            <a:graphicFrameLocks noGrp="1"/>
          </p:cNvGraphicFramePr>
          <p:nvPr>
            <p:extLst>
              <p:ext uri="{D42A27DB-BD31-4B8C-83A1-F6EECF244321}">
                <p14:modId xmlns:p14="http://schemas.microsoft.com/office/powerpoint/2010/main" val="2323002413"/>
              </p:ext>
            </p:extLst>
          </p:nvPr>
        </p:nvGraphicFramePr>
        <p:xfrm>
          <a:off x="3739512" y="2208318"/>
          <a:ext cx="4818279" cy="2133237"/>
        </p:xfrm>
        <a:graphic>
          <a:graphicData uri="http://schemas.openxmlformats.org/drawingml/2006/table">
            <a:tbl>
              <a:tblPr firstRow="1" firstCol="1" bandRow="1"/>
              <a:tblGrid>
                <a:gridCol w="929913">
                  <a:extLst>
                    <a:ext uri="{9D8B030D-6E8A-4147-A177-3AD203B41FA5}">
                      <a16:colId xmlns:a16="http://schemas.microsoft.com/office/drawing/2014/main" val="216049442"/>
                    </a:ext>
                  </a:extLst>
                </a:gridCol>
                <a:gridCol w="221285">
                  <a:extLst>
                    <a:ext uri="{9D8B030D-6E8A-4147-A177-3AD203B41FA5}">
                      <a16:colId xmlns:a16="http://schemas.microsoft.com/office/drawing/2014/main" val="3883600155"/>
                    </a:ext>
                  </a:extLst>
                </a:gridCol>
                <a:gridCol w="225917">
                  <a:extLst>
                    <a:ext uri="{9D8B030D-6E8A-4147-A177-3AD203B41FA5}">
                      <a16:colId xmlns:a16="http://schemas.microsoft.com/office/drawing/2014/main" val="2169090154"/>
                    </a:ext>
                  </a:extLst>
                </a:gridCol>
                <a:gridCol w="227975">
                  <a:extLst>
                    <a:ext uri="{9D8B030D-6E8A-4147-A177-3AD203B41FA5}">
                      <a16:colId xmlns:a16="http://schemas.microsoft.com/office/drawing/2014/main" val="3793511511"/>
                    </a:ext>
                  </a:extLst>
                </a:gridCol>
                <a:gridCol w="234150">
                  <a:extLst>
                    <a:ext uri="{9D8B030D-6E8A-4147-A177-3AD203B41FA5}">
                      <a16:colId xmlns:a16="http://schemas.microsoft.com/office/drawing/2014/main" val="3811878578"/>
                    </a:ext>
                  </a:extLst>
                </a:gridCol>
                <a:gridCol w="228490">
                  <a:extLst>
                    <a:ext uri="{9D8B030D-6E8A-4147-A177-3AD203B41FA5}">
                      <a16:colId xmlns:a16="http://schemas.microsoft.com/office/drawing/2014/main" val="3887445389"/>
                    </a:ext>
                  </a:extLst>
                </a:gridCol>
                <a:gridCol w="228490">
                  <a:extLst>
                    <a:ext uri="{9D8B030D-6E8A-4147-A177-3AD203B41FA5}">
                      <a16:colId xmlns:a16="http://schemas.microsoft.com/office/drawing/2014/main" val="1825575176"/>
                    </a:ext>
                  </a:extLst>
                </a:gridCol>
                <a:gridCol w="228490">
                  <a:extLst>
                    <a:ext uri="{9D8B030D-6E8A-4147-A177-3AD203B41FA5}">
                      <a16:colId xmlns:a16="http://schemas.microsoft.com/office/drawing/2014/main" val="207147156"/>
                    </a:ext>
                  </a:extLst>
                </a:gridCol>
                <a:gridCol w="228490">
                  <a:extLst>
                    <a:ext uri="{9D8B030D-6E8A-4147-A177-3AD203B41FA5}">
                      <a16:colId xmlns:a16="http://schemas.microsoft.com/office/drawing/2014/main" val="1002227754"/>
                    </a:ext>
                  </a:extLst>
                </a:gridCol>
                <a:gridCol w="203274">
                  <a:extLst>
                    <a:ext uri="{9D8B030D-6E8A-4147-A177-3AD203B41FA5}">
                      <a16:colId xmlns:a16="http://schemas.microsoft.com/office/drawing/2014/main" val="4227363045"/>
                    </a:ext>
                  </a:extLst>
                </a:gridCol>
                <a:gridCol w="200186">
                  <a:extLst>
                    <a:ext uri="{9D8B030D-6E8A-4147-A177-3AD203B41FA5}">
                      <a16:colId xmlns:a16="http://schemas.microsoft.com/office/drawing/2014/main" val="3495021514"/>
                    </a:ext>
                  </a:extLst>
                </a:gridCol>
                <a:gridCol w="207391">
                  <a:extLst>
                    <a:ext uri="{9D8B030D-6E8A-4147-A177-3AD203B41FA5}">
                      <a16:colId xmlns:a16="http://schemas.microsoft.com/office/drawing/2014/main" val="452432933"/>
                    </a:ext>
                  </a:extLst>
                </a:gridCol>
                <a:gridCol w="207391">
                  <a:extLst>
                    <a:ext uri="{9D8B030D-6E8A-4147-A177-3AD203B41FA5}">
                      <a16:colId xmlns:a16="http://schemas.microsoft.com/office/drawing/2014/main" val="2746611079"/>
                    </a:ext>
                  </a:extLst>
                </a:gridCol>
                <a:gridCol w="197613">
                  <a:extLst>
                    <a:ext uri="{9D8B030D-6E8A-4147-A177-3AD203B41FA5}">
                      <a16:colId xmlns:a16="http://schemas.microsoft.com/office/drawing/2014/main" val="1382820129"/>
                    </a:ext>
                  </a:extLst>
                </a:gridCol>
                <a:gridCol w="241870">
                  <a:extLst>
                    <a:ext uri="{9D8B030D-6E8A-4147-A177-3AD203B41FA5}">
                      <a16:colId xmlns:a16="http://schemas.microsoft.com/office/drawing/2014/main" val="397208151"/>
                    </a:ext>
                  </a:extLst>
                </a:gridCol>
                <a:gridCol w="241870">
                  <a:extLst>
                    <a:ext uri="{9D8B030D-6E8A-4147-A177-3AD203B41FA5}">
                      <a16:colId xmlns:a16="http://schemas.microsoft.com/office/drawing/2014/main" val="4180073296"/>
                    </a:ext>
                  </a:extLst>
                </a:gridCol>
                <a:gridCol w="241870">
                  <a:extLst>
                    <a:ext uri="{9D8B030D-6E8A-4147-A177-3AD203B41FA5}">
                      <a16:colId xmlns:a16="http://schemas.microsoft.com/office/drawing/2014/main" val="2973092748"/>
                    </a:ext>
                  </a:extLst>
                </a:gridCol>
                <a:gridCol w="241870">
                  <a:extLst>
                    <a:ext uri="{9D8B030D-6E8A-4147-A177-3AD203B41FA5}">
                      <a16:colId xmlns:a16="http://schemas.microsoft.com/office/drawing/2014/main" val="4044268416"/>
                    </a:ext>
                  </a:extLst>
                </a:gridCol>
                <a:gridCol w="81744">
                  <a:extLst>
                    <a:ext uri="{9D8B030D-6E8A-4147-A177-3AD203B41FA5}">
                      <a16:colId xmlns:a16="http://schemas.microsoft.com/office/drawing/2014/main" val="374358250"/>
                    </a:ext>
                  </a:extLst>
                </a:gridCol>
              </a:tblGrid>
              <a:tr h="190943">
                <a:tc rowSpan="2">
                  <a:txBody>
                    <a:bodyPr/>
                    <a:lstStyle/>
                    <a:p>
                      <a:pPr marL="0" marR="0" algn="ctr">
                        <a:lnSpc>
                          <a:spcPct val="106000"/>
                        </a:lnSpc>
                        <a:spcBef>
                          <a:spcPts val="0"/>
                        </a:spcBef>
                        <a:spcAft>
                          <a:spcPts val="0"/>
                        </a:spcAft>
                      </a:pPr>
                      <a:r>
                        <a:rPr lang="en-PH" sz="1600">
                          <a:effectLst/>
                          <a:latin typeface="Times New Roman" panose="02020603050405020304" pitchFamily="18" charset="0"/>
                          <a:ea typeface="Calibri" panose="020F0502020204030204" pitchFamily="34" charset="0"/>
                          <a:cs typeface="Times New Roman" panose="02020603050405020304" pitchFamily="18" charset="0"/>
                        </a:rPr>
                        <a:t>Task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ctr">
                        <a:lnSpc>
                          <a:spcPct val="106000"/>
                        </a:lnSpc>
                        <a:spcBef>
                          <a:spcPts val="0"/>
                        </a:spcBef>
                        <a:spcAft>
                          <a:spcPts val="0"/>
                        </a:spcAft>
                      </a:pPr>
                      <a:r>
                        <a:rPr lang="en-PH" sz="700" b="1">
                          <a:effectLst/>
                          <a:latin typeface="Times New Roman" panose="02020603050405020304" pitchFamily="18" charset="0"/>
                          <a:ea typeface="Calibri" panose="020F0502020204030204" pitchFamily="34" charset="0"/>
                          <a:cs typeface="Times New Roman" panose="02020603050405020304" pitchFamily="18" charset="0"/>
                        </a:rPr>
                        <a:t>OCTOBER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06000"/>
                        </a:lnSpc>
                        <a:spcBef>
                          <a:spcPts val="0"/>
                        </a:spcBef>
                        <a:spcAft>
                          <a:spcPts val="0"/>
                        </a:spcAft>
                      </a:pPr>
                      <a:r>
                        <a:rPr lang="en-PH" sz="700" b="1">
                          <a:effectLst/>
                          <a:latin typeface="Times New Roman" panose="02020603050405020304" pitchFamily="18" charset="0"/>
                          <a:ea typeface="Calibri" panose="020F0502020204030204" pitchFamily="34" charset="0"/>
                          <a:cs typeface="Times New Roman" panose="02020603050405020304" pitchFamily="18" charset="0"/>
                        </a:rPr>
                        <a:t>NOVEMBER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6000"/>
                        </a:lnSpc>
                        <a:spcBef>
                          <a:spcPts val="0"/>
                        </a:spcBef>
                        <a:spcAft>
                          <a:spcPts val="0"/>
                        </a:spcAft>
                      </a:pPr>
                      <a:r>
                        <a:rPr lang="en-PH" sz="700" b="1">
                          <a:effectLst/>
                          <a:latin typeface="Times New Roman" panose="02020603050405020304" pitchFamily="18" charset="0"/>
                          <a:ea typeface="Calibri" panose="020F0502020204030204" pitchFamily="34" charset="0"/>
                          <a:cs typeface="Times New Roman" panose="02020603050405020304" pitchFamily="18" charset="0"/>
                        </a:rPr>
                        <a:t>DECEMBER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06000"/>
                        </a:lnSpc>
                        <a:spcBef>
                          <a:spcPts val="0"/>
                        </a:spcBef>
                        <a:spcAft>
                          <a:spcPts val="0"/>
                        </a:spcAft>
                      </a:pPr>
                      <a:r>
                        <a:rPr lang="en-PH" sz="700" b="1" dirty="0">
                          <a:effectLst/>
                          <a:latin typeface="Times New Roman" panose="02020603050405020304" pitchFamily="18" charset="0"/>
                          <a:ea typeface="Calibri" panose="020F0502020204030204" pitchFamily="34" charset="0"/>
                          <a:cs typeface="Times New Roman" panose="02020603050405020304" pitchFamily="18" charset="0"/>
                        </a:rPr>
                        <a:t>JANUARY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8932694"/>
                  </a:ext>
                </a:extLst>
              </a:tr>
              <a:tr h="204507">
                <a:tc vMerge="1">
                  <a:txBody>
                    <a:bodyPr/>
                    <a:lstStyle/>
                    <a:p>
                      <a:endParaRPr lang="en-US"/>
                    </a:p>
                  </a:txBody>
                  <a:tcPr/>
                </a:tc>
                <a:tc gridSpan="4">
                  <a:txBody>
                    <a:bodyPr/>
                    <a:lstStyle/>
                    <a:p>
                      <a:pPr marL="0" marR="0" algn="ctr">
                        <a:lnSpc>
                          <a:spcPct val="106000"/>
                        </a:lnSpc>
                        <a:spcBef>
                          <a:spcPts val="0"/>
                        </a:spcBef>
                        <a:spcAft>
                          <a:spcPts val="0"/>
                        </a:spcAft>
                      </a:pPr>
                      <a:r>
                        <a:rPr lang="en-PH" sz="800" b="1">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06000"/>
                        </a:lnSpc>
                        <a:spcBef>
                          <a:spcPts val="0"/>
                        </a:spcBef>
                        <a:spcAft>
                          <a:spcPts val="0"/>
                        </a:spcAft>
                      </a:pPr>
                      <a:r>
                        <a:rPr lang="en-PH" sz="800" b="1">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6000"/>
                        </a:lnSpc>
                        <a:spcBef>
                          <a:spcPts val="0"/>
                        </a:spcBef>
                        <a:spcAft>
                          <a:spcPts val="0"/>
                        </a:spcAft>
                      </a:pPr>
                      <a:r>
                        <a:rPr lang="en-PH" sz="800" b="1">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06000"/>
                        </a:lnSpc>
                        <a:spcBef>
                          <a:spcPts val="0"/>
                        </a:spcBef>
                        <a:spcAft>
                          <a:spcPts val="0"/>
                        </a:spcAft>
                      </a:pPr>
                      <a:r>
                        <a:rPr lang="en-PH" sz="800" b="1">
                          <a:effectLst/>
                          <a:latin typeface="Times New Roman" panose="02020603050405020304" pitchFamily="18" charset="0"/>
                          <a:ea typeface="Calibri" panose="020F0502020204030204" pitchFamily="34" charset="0"/>
                          <a:cs typeface="Times New Roman" panose="02020603050405020304" pitchFamily="18" charset="0"/>
                        </a:rPr>
                        <a:t>2021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2128576"/>
                  </a:ext>
                </a:extLst>
              </a:tr>
              <a:tr h="291944">
                <a:tc>
                  <a:txBody>
                    <a:bodyPr/>
                    <a:lstStyle/>
                    <a:p>
                      <a:pPr marL="0" marR="0" algn="ctr">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PLANNING PHASE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23541440"/>
                  </a:ext>
                </a:extLst>
              </a:tr>
              <a:tr h="291944">
                <a:tc>
                  <a:txBody>
                    <a:bodyPr/>
                    <a:lstStyle/>
                    <a:p>
                      <a:pPr marL="0" marR="0" algn="ctr">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ANALYSIS PHASE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0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0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0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0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0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0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0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0000"/>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57379156"/>
                  </a:ext>
                </a:extLst>
              </a:tr>
              <a:tr h="278067">
                <a:tc>
                  <a:txBody>
                    <a:bodyPr/>
                    <a:lstStyle/>
                    <a:p>
                      <a:pPr marL="0" marR="0" algn="ctr">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DESIGN PHASE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90253666"/>
                  </a:ext>
                </a:extLst>
              </a:tr>
              <a:tr h="291944">
                <a:tc>
                  <a:txBody>
                    <a:bodyPr/>
                    <a:lstStyle/>
                    <a:p>
                      <a:pPr marL="0" marR="0" algn="ctr">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TESTING PHASE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75567159"/>
                  </a:ext>
                </a:extLst>
              </a:tr>
              <a:tr h="291944">
                <a:tc>
                  <a:txBody>
                    <a:bodyPr/>
                    <a:lstStyle/>
                    <a:p>
                      <a:pPr marL="0" marR="0" algn="ctr">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IMPLEMENTATION PHASE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0A6C"/>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0A6C"/>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0A6C"/>
                    </a:solidFill>
                  </a:tcPr>
                </a:tc>
                <a:tc>
                  <a:txBody>
                    <a:bodyPr/>
                    <a:lstStyle/>
                    <a:p>
                      <a:pPr marL="0" marR="0" algn="l">
                        <a:lnSpc>
                          <a:spcPct val="106000"/>
                        </a:lnSpc>
                        <a:spcBef>
                          <a:spcPts val="0"/>
                        </a:spcBef>
                        <a:spcAft>
                          <a:spcPts val="80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39131721"/>
                  </a:ext>
                </a:extLst>
              </a:tr>
              <a:tr h="291944">
                <a:tc>
                  <a:txBody>
                    <a:bodyPr/>
                    <a:lstStyle/>
                    <a:p>
                      <a:pPr marL="0" marR="0" algn="ctr">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MAINTENANCE PHASE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7707"/>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7707"/>
                    </a:solidFill>
                  </a:tcPr>
                </a:tc>
                <a:tc>
                  <a:txBody>
                    <a:bodyPr/>
                    <a:lstStyle/>
                    <a:p>
                      <a:pPr marL="0" marR="0" algn="l">
                        <a:lnSpc>
                          <a:spcPct val="106000"/>
                        </a:lnSpc>
                        <a:spcBef>
                          <a:spcPts val="0"/>
                        </a:spcBef>
                        <a:spcAft>
                          <a:spcPts val="0"/>
                        </a:spcAft>
                      </a:pPr>
                      <a:r>
                        <a:rPr lang="en-PH" sz="9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7707"/>
                    </a:solidFill>
                  </a:tcPr>
                </a:tc>
                <a:tc>
                  <a:txBody>
                    <a:bodyPr/>
                    <a:lstStyle/>
                    <a:p>
                      <a:pPr marL="0" marR="0" algn="l">
                        <a:lnSpc>
                          <a:spcPct val="106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11753276"/>
                  </a:ext>
                </a:extLst>
              </a:tr>
            </a:tbl>
          </a:graphicData>
        </a:graphic>
      </p:graphicFrame>
      <p:grpSp>
        <p:nvGrpSpPr>
          <p:cNvPr id="3" name="Group 2"/>
          <p:cNvGrpSpPr/>
          <p:nvPr/>
        </p:nvGrpSpPr>
        <p:grpSpPr>
          <a:xfrm>
            <a:off x="1567572" y="4060014"/>
            <a:ext cx="160978" cy="186992"/>
            <a:chOff x="2695635" y="2524682"/>
            <a:chExt cx="393571" cy="457173"/>
          </a:xfrm>
        </p:grpSpPr>
        <p:sp>
          <p:nvSpPr>
            <p:cNvPr id="86" name="Google Shape;281;p23"/>
            <p:cNvSpPr/>
            <p:nvPr/>
          </p:nvSpPr>
          <p:spPr>
            <a:xfrm>
              <a:off x="2805536" y="2666322"/>
              <a:ext cx="174287" cy="174287"/>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2;p23"/>
            <p:cNvSpPr/>
            <p:nvPr/>
          </p:nvSpPr>
          <p:spPr>
            <a:xfrm>
              <a:off x="2695635" y="2524682"/>
              <a:ext cx="393571" cy="457173"/>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1028134" y="224155"/>
            <a:ext cx="1264747" cy="442913"/>
          </a:xfrm>
          <a:prstGeom prst="rect">
            <a:avLst/>
          </a:prstGeom>
          <a:solidFill>
            <a:srgbClr val="041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018609" y="4416409"/>
            <a:ext cx="1264747" cy="442913"/>
          </a:xfrm>
          <a:prstGeom prst="rect">
            <a:avLst/>
          </a:prstGeom>
          <a:solidFill>
            <a:srgbClr val="041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Google Shape;275;p23"/>
          <p:cNvSpPr txBox="1">
            <a:spLocks/>
          </p:cNvSpPr>
          <p:nvPr/>
        </p:nvSpPr>
        <p:spPr>
          <a:xfrm>
            <a:off x="1638249" y="1010711"/>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1100" dirty="0"/>
              <a:t>PLANNING</a:t>
            </a:r>
            <a:br>
              <a:rPr lang="en-US" sz="1100" dirty="0"/>
            </a:br>
            <a:r>
              <a:rPr lang="en-US" sz="1100" dirty="0"/>
              <a:t>PHASE</a:t>
            </a:r>
          </a:p>
        </p:txBody>
      </p:sp>
      <p:sp>
        <p:nvSpPr>
          <p:cNvPr id="111" name="Google Shape;275;p23"/>
          <p:cNvSpPr txBox="1">
            <a:spLocks/>
          </p:cNvSpPr>
          <p:nvPr/>
        </p:nvSpPr>
        <p:spPr>
          <a:xfrm>
            <a:off x="-390568" y="1628611"/>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1100" dirty="0"/>
              <a:t>ANALYSIS</a:t>
            </a:r>
            <a:br>
              <a:rPr lang="en-US" sz="1100" dirty="0"/>
            </a:br>
            <a:r>
              <a:rPr lang="en-US" sz="1100" dirty="0"/>
              <a:t>PHASE</a:t>
            </a:r>
          </a:p>
        </p:txBody>
      </p:sp>
      <p:sp>
        <p:nvSpPr>
          <p:cNvPr id="112" name="Google Shape;275;p23"/>
          <p:cNvSpPr txBox="1">
            <a:spLocks/>
          </p:cNvSpPr>
          <p:nvPr/>
        </p:nvSpPr>
        <p:spPr>
          <a:xfrm>
            <a:off x="1589392" y="225436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1100" dirty="0"/>
              <a:t>CODING/DESIGN</a:t>
            </a:r>
            <a:br>
              <a:rPr lang="en-US" sz="1100" dirty="0"/>
            </a:br>
            <a:r>
              <a:rPr lang="en-US" sz="1100" dirty="0"/>
              <a:t>PHASE</a:t>
            </a:r>
          </a:p>
        </p:txBody>
      </p:sp>
      <p:sp>
        <p:nvSpPr>
          <p:cNvPr id="116" name="Google Shape;275;p23"/>
          <p:cNvSpPr txBox="1">
            <a:spLocks/>
          </p:cNvSpPr>
          <p:nvPr/>
        </p:nvSpPr>
        <p:spPr>
          <a:xfrm>
            <a:off x="-307503" y="2901439"/>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1100" dirty="0"/>
              <a:t>TESTING</a:t>
            </a:r>
            <a:br>
              <a:rPr lang="en-US" sz="1100" dirty="0"/>
            </a:br>
            <a:r>
              <a:rPr lang="en-US" sz="1100" dirty="0"/>
              <a:t>PHASE</a:t>
            </a:r>
          </a:p>
        </p:txBody>
      </p:sp>
      <p:sp>
        <p:nvSpPr>
          <p:cNvPr id="117" name="Google Shape;275;p23"/>
          <p:cNvSpPr txBox="1">
            <a:spLocks/>
          </p:cNvSpPr>
          <p:nvPr/>
        </p:nvSpPr>
        <p:spPr>
          <a:xfrm>
            <a:off x="1654736" y="350019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1100" dirty="0"/>
              <a:t>IMPLEMENTATION</a:t>
            </a:r>
            <a:br>
              <a:rPr lang="en-US" sz="1100" dirty="0"/>
            </a:br>
            <a:r>
              <a:rPr lang="en-US" sz="1100" dirty="0"/>
              <a:t>PHASE</a:t>
            </a:r>
          </a:p>
        </p:txBody>
      </p:sp>
      <p:sp>
        <p:nvSpPr>
          <p:cNvPr id="118" name="Google Shape;275;p23"/>
          <p:cNvSpPr txBox="1">
            <a:spLocks/>
          </p:cNvSpPr>
          <p:nvPr/>
        </p:nvSpPr>
        <p:spPr>
          <a:xfrm>
            <a:off x="-423807" y="413657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1100" dirty="0"/>
              <a:t>MAINTENANCE</a:t>
            </a:r>
            <a:br>
              <a:rPr lang="en-US" sz="1100" dirty="0"/>
            </a:br>
            <a:r>
              <a:rPr lang="en-US" sz="1100" dirty="0"/>
              <a:t>PHASE</a:t>
            </a:r>
          </a:p>
        </p:txBody>
      </p:sp>
      <p:grpSp>
        <p:nvGrpSpPr>
          <p:cNvPr id="119" name="Group 118"/>
          <p:cNvGrpSpPr/>
          <p:nvPr/>
        </p:nvGrpSpPr>
        <p:grpSpPr>
          <a:xfrm>
            <a:off x="1577121" y="861242"/>
            <a:ext cx="160177" cy="164337"/>
            <a:chOff x="2633032" y="2187700"/>
            <a:chExt cx="454726" cy="466537"/>
          </a:xfrm>
        </p:grpSpPr>
        <p:sp>
          <p:nvSpPr>
            <p:cNvPr id="127" name="Google Shape;169;p20"/>
            <p:cNvSpPr/>
            <p:nvPr/>
          </p:nvSpPr>
          <p:spPr>
            <a:xfrm>
              <a:off x="2633032" y="2187700"/>
              <a:ext cx="454726" cy="466537"/>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0;p20"/>
            <p:cNvSpPr/>
            <p:nvPr/>
          </p:nvSpPr>
          <p:spPr>
            <a:xfrm>
              <a:off x="2721414" y="2250578"/>
              <a:ext cx="292875" cy="45719"/>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1;p20"/>
            <p:cNvSpPr/>
            <p:nvPr/>
          </p:nvSpPr>
          <p:spPr>
            <a:xfrm>
              <a:off x="2721414" y="2323930"/>
              <a:ext cx="292875" cy="45719"/>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2;p20"/>
            <p:cNvSpPr/>
            <p:nvPr/>
          </p:nvSpPr>
          <p:spPr>
            <a:xfrm>
              <a:off x="2721414" y="2397259"/>
              <a:ext cx="231172" cy="45719"/>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049;p35"/>
          <p:cNvGrpSpPr/>
          <p:nvPr/>
        </p:nvGrpSpPr>
        <p:grpSpPr>
          <a:xfrm>
            <a:off x="1579970" y="3437768"/>
            <a:ext cx="121701" cy="150903"/>
            <a:chOff x="736175" y="1051000"/>
            <a:chExt cx="1678300" cy="2081000"/>
          </a:xfrm>
        </p:grpSpPr>
        <p:sp>
          <p:nvSpPr>
            <p:cNvPr id="132" name="Google Shape;1050;p35"/>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51;p35"/>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52;p35"/>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053;p35"/>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PROJECT STAGES</a:t>
            </a:r>
            <a:endParaRPr dirty="0"/>
          </a:p>
        </p:txBody>
      </p:sp>
      <p:sp>
        <p:nvSpPr>
          <p:cNvPr id="748" name="Google Shape;748;p34"/>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2" name="Google Shape;752;p34"/>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5" name="Google Shape;985;p34"/>
          <p:cNvSpPr txBox="1">
            <a:spLocks noGrp="1"/>
          </p:cNvSpPr>
          <p:nvPr>
            <p:ph type="subTitle" idx="4294967295"/>
          </p:nvPr>
        </p:nvSpPr>
        <p:spPr>
          <a:xfrm>
            <a:off x="6660856" y="1501073"/>
            <a:ext cx="1970578" cy="578290"/>
          </a:xfrm>
          <a:prstGeom prst="rect">
            <a:avLst/>
          </a:prstGeom>
        </p:spPr>
        <p:txBody>
          <a:bodyPr spcFirstLastPara="1" wrap="square" lIns="91425" tIns="91425" rIns="91425" bIns="91425" anchor="t" anchorCtr="0">
            <a:noAutofit/>
          </a:bodyPr>
          <a:lstStyle/>
          <a:p>
            <a:pPr marL="0" lvl="0" indent="0">
              <a:spcAft>
                <a:spcPts val="1600"/>
              </a:spcAft>
              <a:buNone/>
            </a:pPr>
            <a:r>
              <a:rPr lang="es" sz="900" b="1" u="sng" dirty="0"/>
              <a:t>Teamwork </a:t>
            </a:r>
            <a:r>
              <a:rPr lang="en-US" sz="900" dirty="0"/>
              <a:t> - a group of interdependent that individuals who work together.</a:t>
            </a:r>
            <a:endParaRPr sz="900" dirty="0">
              <a:solidFill>
                <a:srgbClr val="FFFFFF"/>
              </a:solidFill>
            </a:endParaRPr>
          </a:p>
        </p:txBody>
      </p:sp>
      <p:sp>
        <p:nvSpPr>
          <p:cNvPr id="987" name="Google Shape;987;p34"/>
          <p:cNvSpPr txBox="1">
            <a:spLocks noGrp="1"/>
          </p:cNvSpPr>
          <p:nvPr>
            <p:ph type="subTitle" idx="4294967295"/>
          </p:nvPr>
        </p:nvSpPr>
        <p:spPr>
          <a:xfrm>
            <a:off x="588580" y="3362550"/>
            <a:ext cx="2040532" cy="744000"/>
          </a:xfrm>
          <a:prstGeom prst="rect">
            <a:avLst/>
          </a:prstGeom>
        </p:spPr>
        <p:txBody>
          <a:bodyPr spcFirstLastPara="1" wrap="square" lIns="91425" tIns="91425" rIns="91425" bIns="91425" anchor="t" anchorCtr="0">
            <a:noAutofit/>
          </a:bodyPr>
          <a:lstStyle/>
          <a:p>
            <a:pPr marL="0" lvl="0" indent="0" algn="r">
              <a:spcAft>
                <a:spcPts val="1600"/>
              </a:spcAft>
              <a:buNone/>
            </a:pPr>
            <a:r>
              <a:rPr lang="en-US" sz="900" b="1" u="sng" dirty="0"/>
              <a:t>Teamwork</a:t>
            </a:r>
            <a:r>
              <a:rPr lang="en-US" sz="900" dirty="0"/>
              <a:t> - to collaborative effort of a group to achieve a common goal or to complete a task.</a:t>
            </a:r>
            <a:endParaRPr sz="900" dirty="0">
              <a:solidFill>
                <a:srgbClr val="FFFFFF"/>
              </a:solidFill>
            </a:endParaRPr>
          </a:p>
        </p:txBody>
      </p:sp>
      <p:sp>
        <p:nvSpPr>
          <p:cNvPr id="989" name="Google Shape;989;p34"/>
          <p:cNvSpPr txBox="1">
            <a:spLocks noGrp="1"/>
          </p:cNvSpPr>
          <p:nvPr>
            <p:ph type="subTitle" idx="4294967295"/>
          </p:nvPr>
        </p:nvSpPr>
        <p:spPr>
          <a:xfrm>
            <a:off x="6527425" y="3639172"/>
            <a:ext cx="1733706" cy="744000"/>
          </a:xfrm>
          <a:prstGeom prst="rect">
            <a:avLst/>
          </a:prstGeom>
        </p:spPr>
        <p:txBody>
          <a:bodyPr spcFirstLastPara="1" wrap="square" lIns="91425" tIns="91425" rIns="91425" bIns="91425" anchor="t" anchorCtr="0">
            <a:noAutofit/>
          </a:bodyPr>
          <a:lstStyle/>
          <a:p>
            <a:pPr marL="0" lvl="0" indent="0">
              <a:spcAft>
                <a:spcPts val="1600"/>
              </a:spcAft>
              <a:buNone/>
            </a:pPr>
            <a:r>
              <a:rPr lang="es" sz="900" b="1" u="sng" dirty="0"/>
              <a:t>Teamwork</a:t>
            </a:r>
            <a:r>
              <a:rPr lang="es" sz="900" b="1" dirty="0"/>
              <a:t> </a:t>
            </a:r>
            <a:r>
              <a:rPr lang="es" sz="900" dirty="0"/>
              <a:t>- </a:t>
            </a:r>
            <a:r>
              <a:rPr lang="en-US" sz="900" dirty="0"/>
              <a:t>the most effective and efficient way to finish the capstone project.</a:t>
            </a:r>
            <a:endParaRPr sz="900" dirty="0">
              <a:solidFill>
                <a:srgbClr val="FFFFFF"/>
              </a:solidFill>
            </a:endParaRPr>
          </a:p>
        </p:txBody>
      </p:sp>
      <p:cxnSp>
        <p:nvCxnSpPr>
          <p:cNvPr id="991" name="Google Shape;991;p34"/>
          <p:cNvCxnSpPr>
            <a:endCxn id="987" idx="2"/>
          </p:cNvCxnSpPr>
          <p:nvPr/>
        </p:nvCxnSpPr>
        <p:spPr>
          <a:xfrm rot="10800000" flipV="1">
            <a:off x="1608847" y="3830550"/>
            <a:ext cx="2058285" cy="276000"/>
          </a:xfrm>
          <a:prstGeom prst="bentConnector4">
            <a:avLst>
              <a:gd name="adj1" fmla="val 25216"/>
              <a:gd name="adj2" fmla="val 182826"/>
            </a:avLst>
          </a:prstGeom>
          <a:noFill/>
          <a:ln w="28575" cap="flat" cmpd="sng">
            <a:solidFill>
              <a:srgbClr val="FFFFFF"/>
            </a:solidFill>
            <a:prstDash val="solid"/>
            <a:round/>
            <a:headEnd type="oval" w="med" len="med"/>
            <a:tailEnd type="oval" w="med" len="med"/>
          </a:ln>
        </p:spPr>
      </p:cxnSp>
      <p:cxnSp>
        <p:nvCxnSpPr>
          <p:cNvPr id="992" name="Google Shape;992;p34"/>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3" name="Google Shape;993;p34"/>
          <p:cNvCxnSpPr>
            <a:endCxn id="989" idx="2"/>
          </p:cNvCxnSpPr>
          <p:nvPr/>
        </p:nvCxnSpPr>
        <p:spPr>
          <a:xfrm>
            <a:off x="5518825" y="3967072"/>
            <a:ext cx="1875453" cy="416100"/>
          </a:xfrm>
          <a:prstGeom prst="bentConnector4">
            <a:avLst>
              <a:gd name="adj1" fmla="val 26890"/>
              <a:gd name="adj2" fmla="val 154939"/>
            </a:avLst>
          </a:prstGeom>
          <a:noFill/>
          <a:ln w="28575" cap="flat" cmpd="sng">
            <a:solidFill>
              <a:srgbClr val="FFFFFF"/>
            </a:solidFill>
            <a:prstDash val="solid"/>
            <a:round/>
            <a:headEnd type="oval" w="med" len="med"/>
            <a:tailEnd type="oval" w="med" len="med"/>
          </a:ln>
        </p:spPr>
      </p:cxnSp>
      <p:cxnSp>
        <p:nvCxnSpPr>
          <p:cNvPr id="994" name="Google Shape;994;p3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4285139" y="2186863"/>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400" dirty="0"/>
              <a:t>THANK YOU!</a:t>
            </a:r>
            <a:endParaRPr sz="4400"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sp>
        <p:nvSpPr>
          <p:cNvPr id="216" name="Google Shape;216;p21"/>
          <p:cNvSpPr txBox="1">
            <a:spLocks noGrp="1"/>
          </p:cNvSpPr>
          <p:nvPr>
            <p:ph type="title" idx="2"/>
          </p:nvPr>
        </p:nvSpPr>
        <p:spPr>
          <a:xfrm>
            <a:off x="489280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18" name="Google Shape;218;p21"/>
          <p:cNvSpPr txBox="1">
            <a:spLocks noGrp="1"/>
          </p:cNvSpPr>
          <p:nvPr>
            <p:ph type="title" idx="4"/>
          </p:nvPr>
        </p:nvSpPr>
        <p:spPr>
          <a:xfrm>
            <a:off x="489280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0" name="Google Shape;220;p21"/>
          <p:cNvSpPr txBox="1">
            <a:spLocks noGrp="1"/>
          </p:cNvSpPr>
          <p:nvPr>
            <p:ph type="title" idx="6"/>
          </p:nvPr>
        </p:nvSpPr>
        <p:spPr>
          <a:xfrm>
            <a:off x="489280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2" name="Google Shape;222;p21"/>
          <p:cNvSpPr txBox="1">
            <a:spLocks noGrp="1"/>
          </p:cNvSpPr>
          <p:nvPr>
            <p:ph type="title" idx="8"/>
          </p:nvPr>
        </p:nvSpPr>
        <p:spPr>
          <a:xfrm>
            <a:off x="294949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4" name="Google Shape;224;p21"/>
          <p:cNvSpPr txBox="1">
            <a:spLocks noGrp="1"/>
          </p:cNvSpPr>
          <p:nvPr>
            <p:ph type="title" idx="13"/>
          </p:nvPr>
        </p:nvSpPr>
        <p:spPr>
          <a:xfrm>
            <a:off x="294949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6" name="Google Shape;226;p21"/>
          <p:cNvSpPr txBox="1">
            <a:spLocks noGrp="1"/>
          </p:cNvSpPr>
          <p:nvPr>
            <p:ph type="title" idx="15"/>
          </p:nvPr>
        </p:nvSpPr>
        <p:spPr>
          <a:xfrm>
            <a:off x="294949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573202" y="2225040"/>
            <a:ext cx="2407788" cy="231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000" dirty="0"/>
              <a:t>Our Team</a:t>
            </a:r>
            <a:endParaRPr sz="2000" dirty="0"/>
          </a:p>
        </p:txBody>
      </p:sp>
      <p:sp>
        <p:nvSpPr>
          <p:cNvPr id="228" name="Google Shape;228;p21"/>
          <p:cNvSpPr txBox="1">
            <a:spLocks noGrp="1"/>
          </p:cNvSpPr>
          <p:nvPr>
            <p:ph type="ctrTitle" idx="17"/>
          </p:nvPr>
        </p:nvSpPr>
        <p:spPr>
          <a:xfrm>
            <a:off x="121920" y="3102027"/>
            <a:ext cx="2898477" cy="24969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2000" dirty="0"/>
              <a:t>About The Project</a:t>
            </a:r>
            <a:endParaRPr sz="2000" dirty="0"/>
          </a:p>
        </p:txBody>
      </p:sp>
      <p:sp>
        <p:nvSpPr>
          <p:cNvPr id="229" name="Google Shape;229;p21"/>
          <p:cNvSpPr txBox="1">
            <a:spLocks noGrp="1"/>
          </p:cNvSpPr>
          <p:nvPr>
            <p:ph type="ctrTitle" idx="18"/>
          </p:nvPr>
        </p:nvSpPr>
        <p:spPr>
          <a:xfrm>
            <a:off x="121920" y="3989772"/>
            <a:ext cx="2898695" cy="27395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2000" dirty="0"/>
              <a:t>Conceptual Framework</a:t>
            </a:r>
            <a:endParaRPr sz="2000" dirty="0"/>
          </a:p>
        </p:txBody>
      </p:sp>
      <p:sp>
        <p:nvSpPr>
          <p:cNvPr id="230" name="Google Shape;230;p21"/>
          <p:cNvSpPr txBox="1">
            <a:spLocks noGrp="1"/>
          </p:cNvSpPr>
          <p:nvPr>
            <p:ph type="ctrTitle" idx="19"/>
          </p:nvPr>
        </p:nvSpPr>
        <p:spPr>
          <a:xfrm>
            <a:off x="6106448" y="2201897"/>
            <a:ext cx="2580352" cy="2438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2000" dirty="0"/>
              <a:t>Major Requirements</a:t>
            </a:r>
            <a:endParaRPr sz="2000" dirty="0"/>
          </a:p>
        </p:txBody>
      </p:sp>
      <p:sp>
        <p:nvSpPr>
          <p:cNvPr id="231" name="Google Shape;231;p21"/>
          <p:cNvSpPr txBox="1">
            <a:spLocks noGrp="1"/>
          </p:cNvSpPr>
          <p:nvPr>
            <p:ph type="ctrTitle" idx="20"/>
          </p:nvPr>
        </p:nvSpPr>
        <p:spPr>
          <a:xfrm>
            <a:off x="6135417" y="317338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2000" dirty="0"/>
              <a:t>Project Goals</a:t>
            </a:r>
            <a:endParaRPr sz="2000" dirty="0"/>
          </a:p>
        </p:txBody>
      </p:sp>
      <p:sp>
        <p:nvSpPr>
          <p:cNvPr id="232" name="Google Shape;232;p21"/>
          <p:cNvSpPr txBox="1">
            <a:spLocks noGrp="1"/>
          </p:cNvSpPr>
          <p:nvPr>
            <p:ph type="ctrTitle" idx="21"/>
          </p:nvPr>
        </p:nvSpPr>
        <p:spPr>
          <a:xfrm>
            <a:off x="6135417" y="406977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2000" dirty="0"/>
              <a:t>Our Timeline</a:t>
            </a:r>
            <a:endParaRPr sz="2000" dirty="0"/>
          </a:p>
        </p:txBody>
      </p:sp>
      <p:sp>
        <p:nvSpPr>
          <p:cNvPr id="233" name="Google Shape;233;p21"/>
          <p:cNvSpPr/>
          <p:nvPr/>
        </p:nvSpPr>
        <p:spPr>
          <a:xfrm>
            <a:off x="5051644" y="2010775"/>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5051643" y="3832795"/>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607544" y="3855310"/>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3581406" y="2031958"/>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5051644" y="2797975"/>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559567" y="2944455"/>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extLst>
      <p:ext uri="{BB962C8B-B14F-4D97-AF65-F5344CB8AC3E}">
        <p14:creationId xmlns:p14="http://schemas.microsoft.com/office/powerpoint/2010/main" val="62544167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OUR TEAM</a:t>
            </a:r>
            <a:endParaRPr sz="3000" dirty="0"/>
          </a:p>
        </p:txBody>
      </p:sp>
      <p:sp>
        <p:nvSpPr>
          <p:cNvPr id="259" name="Google Shape;259;p22"/>
          <p:cNvSpPr txBox="1">
            <a:spLocks noGrp="1"/>
          </p:cNvSpPr>
          <p:nvPr>
            <p:ph type="subTitle" idx="1"/>
          </p:nvPr>
        </p:nvSpPr>
        <p:spPr>
          <a:xfrm>
            <a:off x="4930150" y="2830201"/>
            <a:ext cx="3457500" cy="1420500"/>
          </a:xfrm>
          <a:prstGeom prst="rect">
            <a:avLst/>
          </a:prstGeom>
        </p:spPr>
        <p:txBody>
          <a:bodyPr spcFirstLastPara="1" wrap="square" lIns="91425" tIns="91425" rIns="91425" bIns="91425" anchor="t" anchorCtr="0">
            <a:noAutofit/>
          </a:bodyPr>
          <a:lstStyle/>
          <a:p>
            <a:pPr marL="0" lvl="0" indent="0">
              <a:buClr>
                <a:schemeClr val="dk1"/>
              </a:buClr>
            </a:pPr>
            <a:r>
              <a:rPr lang="en-US" dirty="0"/>
              <a:t>Whether we play a large or small role, by working together everyone achieves more. We work as a team, because Peace is our Dream. Teamwork means not having to take all the blame, together we grow. we achieve our goal. We play together, we win together; We lose together, We stay together.</a:t>
            </a:r>
          </a:p>
          <a:p>
            <a:pPr marL="0" lvl="0" indent="0">
              <a:buClr>
                <a:schemeClr val="dk1"/>
              </a:buClr>
            </a:pPr>
            <a:endParaRPr lang="en-US" dirty="0"/>
          </a:p>
          <a:p>
            <a:pPr marL="0" lvl="0" indent="0">
              <a:buClr>
                <a:schemeClr val="dk1"/>
              </a:buClr>
            </a:pPr>
            <a:endParaRPr dirty="0"/>
          </a:p>
        </p:txBody>
      </p:sp>
      <p:cxnSp>
        <p:nvCxnSpPr>
          <p:cNvPr id="260" name="Google Shape;260;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1171400" y="3660215"/>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000" dirty="0">
                <a:solidFill>
                  <a:srgbClr val="48FFD5"/>
                </a:solidFill>
                <a:latin typeface="Impact"/>
                <a:ea typeface="Impact"/>
                <a:cs typeface="Impact"/>
                <a:sym typeface="Impact"/>
              </a:rPr>
              <a:t>TEAM RAMA</a:t>
            </a:r>
            <a:endParaRPr sz="3000" dirty="0">
              <a:solidFill>
                <a:srgbClr val="48FFD5"/>
              </a:solidFill>
              <a:latin typeface="Impact"/>
              <a:ea typeface="Impact"/>
              <a:cs typeface="Impact"/>
              <a:sym typeface="Impac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99" y="768818"/>
            <a:ext cx="4040085" cy="3030064"/>
          </a:xfrm>
          <a:prstGeom prst="rect">
            <a:avLst/>
          </a:prstGeom>
        </p:spPr>
      </p:pic>
      <p:sp>
        <p:nvSpPr>
          <p:cNvPr id="5" name="TextBox 4"/>
          <p:cNvSpPr txBox="1"/>
          <p:nvPr/>
        </p:nvSpPr>
        <p:spPr>
          <a:xfrm>
            <a:off x="4969825" y="2344100"/>
            <a:ext cx="3057525" cy="430887"/>
          </a:xfrm>
          <a:prstGeom prst="rect">
            <a:avLst/>
          </a:prstGeom>
          <a:noFill/>
        </p:spPr>
        <p:txBody>
          <a:bodyPr wrap="square" rtlCol="0">
            <a:spAutoFit/>
          </a:bodyPr>
          <a:lstStyle/>
          <a:p>
            <a:r>
              <a:rPr lang="en-US" sz="1100" dirty="0">
                <a:solidFill>
                  <a:srgbClr val="FFFF00"/>
                </a:solidFill>
                <a:latin typeface="Roboto Light" panose="020B0604020202020204" charset="0"/>
                <a:ea typeface="Roboto Light" panose="020B0604020202020204" charset="0"/>
              </a:rPr>
              <a:t> "Alone we can do so little; together we can do so much." – Helen Keller</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THE RESEARCHERS</a:t>
            </a:r>
            <a:endParaRPr dirty="0"/>
          </a:p>
        </p:txBody>
      </p:sp>
      <p:sp>
        <p:nvSpPr>
          <p:cNvPr id="221" name="Google Shape;221;p21"/>
          <p:cNvSpPr txBox="1">
            <a:spLocks noGrp="1"/>
          </p:cNvSpPr>
          <p:nvPr>
            <p:ph type="subTitle" idx="7"/>
          </p:nvPr>
        </p:nvSpPr>
        <p:spPr>
          <a:xfrm>
            <a:off x="530752" y="1965005"/>
            <a:ext cx="1725261"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San Jose City, Nueva Ecija</a:t>
            </a:r>
            <a:endParaRPr dirty="0">
              <a:solidFill>
                <a:schemeClr val="accent1"/>
              </a:solidFill>
            </a:endParaRPr>
          </a:p>
        </p:txBody>
      </p:sp>
      <p:sp>
        <p:nvSpPr>
          <p:cNvPr id="227" name="Google Shape;227;p21"/>
          <p:cNvSpPr txBox="1">
            <a:spLocks noGrp="1"/>
          </p:cNvSpPr>
          <p:nvPr>
            <p:ph type="ctrTitle" idx="16"/>
          </p:nvPr>
        </p:nvSpPr>
        <p:spPr>
          <a:xfrm>
            <a:off x="530752" y="1894411"/>
            <a:ext cx="2076000" cy="196200"/>
          </a:xfrm>
          <a:prstGeom prst="rect">
            <a:avLst/>
          </a:prstGeom>
        </p:spPr>
        <p:txBody>
          <a:bodyPr spcFirstLastPara="1" wrap="square" lIns="91425" tIns="91425" rIns="91425" bIns="91425" anchor="b" anchorCtr="0">
            <a:noAutofit/>
          </a:bodyPr>
          <a:lstStyle/>
          <a:p>
            <a:pPr algn="l"/>
            <a:r>
              <a:rPr lang="es" sz="1400" dirty="0"/>
              <a:t>Ronell M. </a:t>
            </a:r>
            <a:r>
              <a:rPr lang="en-US" sz="1400" dirty="0" err="1"/>
              <a:t>Picaña</a:t>
            </a:r>
            <a:endParaRPr sz="1400" dirty="0"/>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70" name="Google Shape;221;p21"/>
          <p:cNvSpPr txBox="1">
            <a:spLocks noGrp="1"/>
          </p:cNvSpPr>
          <p:nvPr>
            <p:ph type="subTitle" idx="7"/>
          </p:nvPr>
        </p:nvSpPr>
        <p:spPr>
          <a:xfrm>
            <a:off x="2656256" y="1965005"/>
            <a:ext cx="1725261"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Science City of Muñoz, Nueva Ecija</a:t>
            </a:r>
            <a:endParaRPr dirty="0">
              <a:solidFill>
                <a:schemeClr val="accent1"/>
              </a:solidFill>
            </a:endParaRPr>
          </a:p>
        </p:txBody>
      </p:sp>
      <p:sp>
        <p:nvSpPr>
          <p:cNvPr id="71" name="Google Shape;227;p21"/>
          <p:cNvSpPr txBox="1">
            <a:spLocks noGrp="1"/>
          </p:cNvSpPr>
          <p:nvPr>
            <p:ph type="ctrTitle" idx="16"/>
          </p:nvPr>
        </p:nvSpPr>
        <p:spPr>
          <a:xfrm>
            <a:off x="2647065" y="189441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dirty="0"/>
              <a:t>Angeline S. Acutillar</a:t>
            </a:r>
            <a:endParaRPr sz="1400" dirty="0"/>
          </a:p>
        </p:txBody>
      </p:sp>
      <p:sp>
        <p:nvSpPr>
          <p:cNvPr id="72" name="Google Shape;221;p21"/>
          <p:cNvSpPr txBox="1">
            <a:spLocks noGrp="1"/>
          </p:cNvSpPr>
          <p:nvPr>
            <p:ph type="subTitle" idx="7"/>
          </p:nvPr>
        </p:nvSpPr>
        <p:spPr>
          <a:xfrm>
            <a:off x="4771705" y="1955295"/>
            <a:ext cx="1725261"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Rizal, Nueva Ecija</a:t>
            </a:r>
            <a:br>
              <a:rPr lang="en-US" dirty="0">
                <a:solidFill>
                  <a:schemeClr val="accent1"/>
                </a:solidFill>
              </a:rPr>
            </a:br>
            <a:endParaRPr dirty="0">
              <a:solidFill>
                <a:schemeClr val="accent1"/>
              </a:solidFill>
            </a:endParaRPr>
          </a:p>
        </p:txBody>
      </p:sp>
      <p:sp>
        <p:nvSpPr>
          <p:cNvPr id="73" name="Google Shape;227;p21"/>
          <p:cNvSpPr txBox="1">
            <a:spLocks noGrp="1"/>
          </p:cNvSpPr>
          <p:nvPr>
            <p:ph type="ctrTitle" idx="16"/>
          </p:nvPr>
        </p:nvSpPr>
        <p:spPr>
          <a:xfrm>
            <a:off x="4763378" y="189441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a:t>Merson L. </a:t>
            </a:r>
            <a:r>
              <a:rPr lang="en-US" sz="1400" dirty="0" err="1"/>
              <a:t>Taguiam</a:t>
            </a:r>
            <a:endParaRPr sz="1400" dirty="0"/>
          </a:p>
        </p:txBody>
      </p:sp>
      <p:sp>
        <p:nvSpPr>
          <p:cNvPr id="74" name="Google Shape;221;p21"/>
          <p:cNvSpPr txBox="1">
            <a:spLocks noGrp="1"/>
          </p:cNvSpPr>
          <p:nvPr>
            <p:ph type="subTitle" idx="7"/>
          </p:nvPr>
        </p:nvSpPr>
        <p:spPr>
          <a:xfrm>
            <a:off x="6879690" y="1965005"/>
            <a:ext cx="1725261"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San Jose City Nueva Ecija</a:t>
            </a:r>
            <a:endParaRPr dirty="0">
              <a:solidFill>
                <a:schemeClr val="accent1"/>
              </a:solidFill>
            </a:endParaRPr>
          </a:p>
        </p:txBody>
      </p:sp>
      <p:sp>
        <p:nvSpPr>
          <p:cNvPr id="75" name="Google Shape;227;p21"/>
          <p:cNvSpPr txBox="1">
            <a:spLocks noGrp="1"/>
          </p:cNvSpPr>
          <p:nvPr>
            <p:ph type="ctrTitle" idx="16"/>
          </p:nvPr>
        </p:nvSpPr>
        <p:spPr>
          <a:xfrm>
            <a:off x="6879690" y="189441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dirty="0"/>
              <a:t>Aljune S. Aguilar</a:t>
            </a:r>
            <a:endParaRPr sz="1400" dirty="0"/>
          </a:p>
        </p:txBody>
      </p:sp>
      <p:sp>
        <p:nvSpPr>
          <p:cNvPr id="80" name="Google Shape;227;p21"/>
          <p:cNvSpPr txBox="1">
            <a:spLocks noGrp="1"/>
          </p:cNvSpPr>
          <p:nvPr>
            <p:ph type="ctrTitle" idx="16"/>
          </p:nvPr>
        </p:nvSpPr>
        <p:spPr>
          <a:xfrm>
            <a:off x="535075" y="2809961"/>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QA TESTER</a:t>
            </a:r>
            <a:endParaRPr dirty="0"/>
          </a:p>
        </p:txBody>
      </p:sp>
      <p:sp>
        <p:nvSpPr>
          <p:cNvPr id="83" name="Google Shape;227;p21"/>
          <p:cNvSpPr txBox="1">
            <a:spLocks noGrp="1"/>
          </p:cNvSpPr>
          <p:nvPr>
            <p:ph type="ctrTitle" idx="16"/>
          </p:nvPr>
        </p:nvSpPr>
        <p:spPr>
          <a:xfrm>
            <a:off x="535075" y="3038640"/>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TECHNICAL WRITER</a:t>
            </a:r>
            <a:endParaRPr dirty="0"/>
          </a:p>
        </p:txBody>
      </p:sp>
      <p:sp>
        <p:nvSpPr>
          <p:cNvPr id="84" name="Google Shape;227;p21"/>
          <p:cNvSpPr txBox="1">
            <a:spLocks noGrp="1"/>
          </p:cNvSpPr>
          <p:nvPr>
            <p:ph type="ctrTitle" idx="16"/>
          </p:nvPr>
        </p:nvSpPr>
        <p:spPr>
          <a:xfrm>
            <a:off x="535075" y="3274962"/>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SYSTEM ANALYST</a:t>
            </a:r>
            <a:endParaRPr dirty="0"/>
          </a:p>
        </p:txBody>
      </p:sp>
      <p:sp>
        <p:nvSpPr>
          <p:cNvPr id="85" name="Google Shape;227;p21"/>
          <p:cNvSpPr txBox="1">
            <a:spLocks noGrp="1"/>
          </p:cNvSpPr>
          <p:nvPr>
            <p:ph type="ctrTitle" idx="16"/>
          </p:nvPr>
        </p:nvSpPr>
        <p:spPr>
          <a:xfrm>
            <a:off x="2638099" y="2836837"/>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QA TESTER</a:t>
            </a:r>
            <a:endParaRPr dirty="0"/>
          </a:p>
        </p:txBody>
      </p:sp>
      <p:sp>
        <p:nvSpPr>
          <p:cNvPr id="86" name="Google Shape;227;p21"/>
          <p:cNvSpPr txBox="1">
            <a:spLocks noGrp="1"/>
          </p:cNvSpPr>
          <p:nvPr>
            <p:ph type="ctrTitle" idx="16"/>
          </p:nvPr>
        </p:nvSpPr>
        <p:spPr>
          <a:xfrm>
            <a:off x="2638099" y="3065516"/>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TECHNICAL WRITER</a:t>
            </a:r>
            <a:endParaRPr dirty="0"/>
          </a:p>
        </p:txBody>
      </p:sp>
      <p:sp>
        <p:nvSpPr>
          <p:cNvPr id="87" name="Google Shape;227;p21"/>
          <p:cNvSpPr txBox="1">
            <a:spLocks noGrp="1"/>
          </p:cNvSpPr>
          <p:nvPr>
            <p:ph type="ctrTitle" idx="16"/>
          </p:nvPr>
        </p:nvSpPr>
        <p:spPr>
          <a:xfrm>
            <a:off x="2638099" y="3301838"/>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SYSTEM ANALYST</a:t>
            </a:r>
            <a:endParaRPr dirty="0"/>
          </a:p>
        </p:txBody>
      </p:sp>
      <p:sp>
        <p:nvSpPr>
          <p:cNvPr id="89" name="Google Shape;227;p21"/>
          <p:cNvSpPr txBox="1">
            <a:spLocks noGrp="1"/>
          </p:cNvSpPr>
          <p:nvPr>
            <p:ph type="ctrTitle" idx="16"/>
          </p:nvPr>
        </p:nvSpPr>
        <p:spPr>
          <a:xfrm>
            <a:off x="4755050" y="2803049"/>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PROJECT MANAGER</a:t>
            </a:r>
            <a:endParaRPr dirty="0"/>
          </a:p>
        </p:txBody>
      </p:sp>
      <p:sp>
        <p:nvSpPr>
          <p:cNvPr id="90" name="Google Shape;227;p21"/>
          <p:cNvSpPr txBox="1">
            <a:spLocks noGrp="1"/>
          </p:cNvSpPr>
          <p:nvPr>
            <p:ph type="ctrTitle" idx="16"/>
          </p:nvPr>
        </p:nvSpPr>
        <p:spPr>
          <a:xfrm>
            <a:off x="4755050" y="3031728"/>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DATABASE  DEVELOPER</a:t>
            </a:r>
            <a:endParaRPr dirty="0"/>
          </a:p>
        </p:txBody>
      </p:sp>
      <p:sp>
        <p:nvSpPr>
          <p:cNvPr id="91" name="Google Shape;227;p21"/>
          <p:cNvSpPr txBox="1">
            <a:spLocks noGrp="1"/>
          </p:cNvSpPr>
          <p:nvPr>
            <p:ph type="ctrTitle" idx="16"/>
          </p:nvPr>
        </p:nvSpPr>
        <p:spPr>
          <a:xfrm>
            <a:off x="4755050" y="3268050"/>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SOFWARE DEVELOPER</a:t>
            </a:r>
            <a:endParaRPr dirty="0"/>
          </a:p>
        </p:txBody>
      </p:sp>
      <p:sp>
        <p:nvSpPr>
          <p:cNvPr id="92" name="Google Shape;227;p21"/>
          <p:cNvSpPr txBox="1">
            <a:spLocks noGrp="1"/>
          </p:cNvSpPr>
          <p:nvPr>
            <p:ph type="ctrTitle" idx="16"/>
          </p:nvPr>
        </p:nvSpPr>
        <p:spPr>
          <a:xfrm>
            <a:off x="6839378" y="2776777"/>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QA TESTER</a:t>
            </a:r>
            <a:endParaRPr dirty="0"/>
          </a:p>
        </p:txBody>
      </p:sp>
      <p:sp>
        <p:nvSpPr>
          <p:cNvPr id="94" name="Google Shape;227;p21"/>
          <p:cNvSpPr txBox="1">
            <a:spLocks noGrp="1"/>
          </p:cNvSpPr>
          <p:nvPr>
            <p:ph type="ctrTitle" idx="16"/>
          </p:nvPr>
        </p:nvSpPr>
        <p:spPr>
          <a:xfrm>
            <a:off x="6831050" y="3013099"/>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SYSTEM ANALYST</a:t>
            </a:r>
            <a:endParaRPr dirty="0"/>
          </a:p>
        </p:txBody>
      </p:sp>
      <p:sp>
        <p:nvSpPr>
          <p:cNvPr id="95" name="Google Shape;227;p21"/>
          <p:cNvSpPr txBox="1">
            <a:spLocks noGrp="1"/>
          </p:cNvSpPr>
          <p:nvPr>
            <p:ph type="ctrTitle" idx="16"/>
          </p:nvPr>
        </p:nvSpPr>
        <p:spPr>
          <a:xfrm>
            <a:off x="6831050" y="3249421"/>
            <a:ext cx="2076000" cy="196200"/>
          </a:xfrm>
          <a:prstGeom prst="rect">
            <a:avLst/>
          </a:prstGeom>
        </p:spPr>
        <p:txBody>
          <a:bodyPr spcFirstLastPara="1" wrap="square" lIns="91425" tIns="91425" rIns="91425" bIns="91425" anchor="b" anchorCtr="0">
            <a:noAutofit/>
          </a:bodyPr>
          <a:lstStyle/>
          <a:p>
            <a:pPr marL="171450" indent="-171450" algn="l">
              <a:buFont typeface="Wingdings" panose="05000000000000000000" pitchFamily="2" charset="2"/>
              <a:buChar char="Ø"/>
            </a:pPr>
            <a:r>
              <a:rPr lang="en-US" dirty="0"/>
              <a:t>NETWORK DESIGNER</a:t>
            </a:r>
            <a:endParaRPr dirty="0"/>
          </a:p>
        </p:txBody>
      </p:sp>
      <p:sp>
        <p:nvSpPr>
          <p:cNvPr id="112" name="Google Shape;227;p21"/>
          <p:cNvSpPr txBox="1">
            <a:spLocks noGrp="1"/>
          </p:cNvSpPr>
          <p:nvPr>
            <p:ph type="ctrTitle" idx="16"/>
          </p:nvPr>
        </p:nvSpPr>
        <p:spPr>
          <a:xfrm>
            <a:off x="3450243" y="4476868"/>
            <a:ext cx="2333400" cy="1715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800" dirty="0">
                <a:solidFill>
                  <a:schemeClr val="accent1"/>
                </a:solidFill>
              </a:rPr>
              <a:t>Mr. William Aldana</a:t>
            </a:r>
            <a:endParaRPr sz="1800" dirty="0">
              <a:solidFill>
                <a:schemeClr val="accent1"/>
              </a:solidFill>
            </a:endParaRPr>
          </a:p>
        </p:txBody>
      </p:sp>
      <p:sp>
        <p:nvSpPr>
          <p:cNvPr id="113" name="Google Shape;227;p21"/>
          <p:cNvSpPr txBox="1">
            <a:spLocks noGrp="1"/>
          </p:cNvSpPr>
          <p:nvPr>
            <p:ph type="ctrTitle" idx="16"/>
          </p:nvPr>
        </p:nvSpPr>
        <p:spPr>
          <a:xfrm>
            <a:off x="3578943" y="4682192"/>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dirty="0">
                <a:solidFill>
                  <a:schemeClr val="bg1"/>
                </a:solidFill>
              </a:rPr>
              <a:t>Thesis Adviser</a:t>
            </a:r>
            <a:endParaRPr sz="1400" dirty="0">
              <a:solidFill>
                <a:schemeClr val="bg1"/>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26478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ABOUT </a:t>
            </a:r>
            <a:br>
              <a:rPr lang="es" dirty="0">
                <a:solidFill>
                  <a:srgbClr val="FFFFFF"/>
                </a:solidFill>
              </a:rPr>
            </a:br>
            <a:r>
              <a:rPr lang="es" dirty="0">
                <a:solidFill>
                  <a:srgbClr val="FFFFFF"/>
                </a:solidFill>
              </a:rPr>
              <a:t>THE PROJECT</a:t>
            </a:r>
            <a:endParaRPr dirty="0">
              <a:solidFill>
                <a:srgbClr val="FFFFFF"/>
              </a:solidFill>
            </a:endParaRPr>
          </a:p>
        </p:txBody>
      </p:sp>
      <p:sp>
        <p:nvSpPr>
          <p:cNvPr id="293" name="Google Shape;293;p24"/>
          <p:cNvSpPr txBox="1">
            <a:spLocks noGrp="1"/>
          </p:cNvSpPr>
          <p:nvPr>
            <p:ph type="subTitle" idx="1"/>
          </p:nvPr>
        </p:nvSpPr>
        <p:spPr>
          <a:xfrm>
            <a:off x="4893700" y="2563201"/>
            <a:ext cx="3457500" cy="1420500"/>
          </a:xfrm>
          <a:prstGeom prst="rect">
            <a:avLst/>
          </a:prstGeom>
        </p:spPr>
        <p:txBody>
          <a:bodyPr spcFirstLastPara="1" wrap="square" lIns="91425" tIns="91425" rIns="91425" bIns="91425" anchor="t" anchorCtr="0">
            <a:noAutofit/>
          </a:bodyPr>
          <a:lstStyle/>
          <a:p>
            <a:pPr marL="0" lvl="0" indent="0"/>
            <a:r>
              <a:rPr lang="en-US" dirty="0"/>
              <a:t>Cloud Based Event Tabulation System is designed and developed specifically to cope up with the pandemic crisis people facing right now. The researchers will make it possible to conduct a contactless event tabulation which can cast votes and scores online. </a:t>
            </a:r>
            <a:endParaRPr dirty="0">
              <a:solidFill>
                <a:srgbClr val="FFFFFF"/>
              </a:solidFill>
            </a:endParaRPr>
          </a:p>
        </p:txBody>
      </p:sp>
      <p:cxnSp>
        <p:nvCxnSpPr>
          <p:cNvPr id="294" name="Google Shape;294;p24"/>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0;p27"/>
          <p:cNvSpPr/>
          <p:nvPr/>
        </p:nvSpPr>
        <p:spPr>
          <a:xfrm>
            <a:off x="2537416" y="978537"/>
            <a:ext cx="579422" cy="57942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9200;p55"/>
          <p:cNvGrpSpPr/>
          <p:nvPr/>
        </p:nvGrpSpPr>
        <p:grpSpPr>
          <a:xfrm>
            <a:off x="2680619" y="1103491"/>
            <a:ext cx="293017" cy="329515"/>
            <a:chOff x="2523000" y="1954875"/>
            <a:chExt cx="262325" cy="295000"/>
          </a:xfrm>
        </p:grpSpPr>
        <p:sp>
          <p:nvSpPr>
            <p:cNvPr id="101" name="Google Shape;9201;p55"/>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202;p55"/>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450;p27"/>
          <p:cNvSpPr/>
          <p:nvPr/>
        </p:nvSpPr>
        <p:spPr>
          <a:xfrm>
            <a:off x="3295462" y="1646108"/>
            <a:ext cx="579422" cy="57942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0;p27"/>
          <p:cNvSpPr/>
          <p:nvPr/>
        </p:nvSpPr>
        <p:spPr>
          <a:xfrm>
            <a:off x="3083846" y="3527822"/>
            <a:ext cx="579422" cy="57942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0;p27"/>
          <p:cNvSpPr/>
          <p:nvPr/>
        </p:nvSpPr>
        <p:spPr>
          <a:xfrm>
            <a:off x="970360" y="3352396"/>
            <a:ext cx="579422" cy="57942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0;p27"/>
          <p:cNvSpPr/>
          <p:nvPr/>
        </p:nvSpPr>
        <p:spPr>
          <a:xfrm>
            <a:off x="1007065" y="1806385"/>
            <a:ext cx="579422" cy="57942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9279;p55"/>
          <p:cNvGrpSpPr/>
          <p:nvPr/>
        </p:nvGrpSpPr>
        <p:grpSpPr>
          <a:xfrm>
            <a:off x="3419760" y="1770838"/>
            <a:ext cx="330827" cy="329962"/>
            <a:chOff x="3599700" y="1954475"/>
            <a:chExt cx="296175" cy="295400"/>
          </a:xfrm>
        </p:grpSpPr>
        <p:sp>
          <p:nvSpPr>
            <p:cNvPr id="108" name="Google Shape;9280;p55"/>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281;p55"/>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282;p55"/>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9215;p55"/>
          <p:cNvGrpSpPr/>
          <p:nvPr/>
        </p:nvGrpSpPr>
        <p:grpSpPr>
          <a:xfrm>
            <a:off x="1130050" y="1931115"/>
            <a:ext cx="333452" cy="329962"/>
            <a:chOff x="1049375" y="2318350"/>
            <a:chExt cx="298525" cy="295400"/>
          </a:xfrm>
        </p:grpSpPr>
        <p:sp>
          <p:nvSpPr>
            <p:cNvPr id="112" name="Google Shape;9216;p5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217;p5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218;p5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219;p5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9305;p55"/>
          <p:cNvGrpSpPr/>
          <p:nvPr/>
        </p:nvGrpSpPr>
        <p:grpSpPr>
          <a:xfrm>
            <a:off x="1094211" y="3476694"/>
            <a:ext cx="331721" cy="330827"/>
            <a:chOff x="2141000" y="1954475"/>
            <a:chExt cx="296975" cy="296175"/>
          </a:xfrm>
        </p:grpSpPr>
        <p:sp>
          <p:nvSpPr>
            <p:cNvPr id="122" name="Google Shape;9306;p55"/>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307;p55"/>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308;p55"/>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309;p55"/>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9248;p55"/>
          <p:cNvGrpSpPr/>
          <p:nvPr/>
        </p:nvGrpSpPr>
        <p:grpSpPr>
          <a:xfrm>
            <a:off x="3207264" y="3651366"/>
            <a:ext cx="332587" cy="332335"/>
            <a:chOff x="1413250" y="2680675"/>
            <a:chExt cx="297750" cy="297525"/>
          </a:xfrm>
        </p:grpSpPr>
        <p:sp>
          <p:nvSpPr>
            <p:cNvPr id="127" name="Google Shape;9249;p55"/>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250;p55"/>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251;p55"/>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252;p55"/>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5" name="Google Shape;559;p28"/>
          <p:cNvSpPr txBox="1">
            <a:spLocks noGrp="1"/>
          </p:cNvSpPr>
          <p:nvPr>
            <p:ph type="ctrTitle" idx="4294967295"/>
          </p:nvPr>
        </p:nvSpPr>
        <p:spPr>
          <a:xfrm>
            <a:off x="1300295" y="333448"/>
            <a:ext cx="732935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400" dirty="0">
                <a:solidFill>
                  <a:schemeClr val="bg1"/>
                </a:solidFill>
                <a:latin typeface="Roboto Black" panose="020B0604020202020204" charset="0"/>
                <a:ea typeface="Roboto Black" panose="020B0604020202020204" charset="0"/>
              </a:rPr>
              <a:t>What is the Cloud Based Event Tabulation System?</a:t>
            </a:r>
            <a:endParaRPr sz="2400" dirty="0">
              <a:solidFill>
                <a:schemeClr val="bg1"/>
              </a:solidFill>
              <a:latin typeface="Roboto Black" panose="020B0604020202020204" charset="0"/>
              <a:ea typeface="Roboto Black" panose="020B0604020202020204" charset="0"/>
            </a:endParaRPr>
          </a:p>
        </p:txBody>
      </p:sp>
      <p:sp>
        <p:nvSpPr>
          <p:cNvPr id="6" name="Google Shape;407;p26"/>
          <p:cNvSpPr/>
          <p:nvPr/>
        </p:nvSpPr>
        <p:spPr>
          <a:xfrm>
            <a:off x="440574" y="213995"/>
            <a:ext cx="738561" cy="738561"/>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7" name="Google Shape;412;p26"/>
          <p:cNvGrpSpPr/>
          <p:nvPr/>
        </p:nvGrpSpPr>
        <p:grpSpPr>
          <a:xfrm>
            <a:off x="578213" y="447927"/>
            <a:ext cx="442389" cy="272540"/>
            <a:chOff x="1319675" y="2389025"/>
            <a:chExt cx="2224000" cy="1370125"/>
          </a:xfrm>
        </p:grpSpPr>
        <p:sp>
          <p:nvSpPr>
            <p:cNvPr id="8"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cxnSp>
        <p:nvCxnSpPr>
          <p:cNvPr id="10" name="Google Shape;596;p28"/>
          <p:cNvCxnSpPr/>
          <p:nvPr/>
        </p:nvCxnSpPr>
        <p:spPr>
          <a:xfrm>
            <a:off x="267854" y="104946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1" name="Google Shape;577;p28"/>
          <p:cNvSpPr/>
          <p:nvPr/>
        </p:nvSpPr>
        <p:spPr>
          <a:xfrm>
            <a:off x="7709031" y="2526781"/>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79;p28"/>
          <p:cNvSpPr/>
          <p:nvPr/>
        </p:nvSpPr>
        <p:spPr>
          <a:xfrm>
            <a:off x="7866021" y="2659182"/>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0;p28"/>
          <p:cNvSpPr/>
          <p:nvPr/>
        </p:nvSpPr>
        <p:spPr>
          <a:xfrm>
            <a:off x="7774715" y="2638860"/>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95;p28"/>
          <p:cNvSpPr/>
          <p:nvPr/>
        </p:nvSpPr>
        <p:spPr>
          <a:xfrm>
            <a:off x="8082101" y="2820906"/>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6;p28"/>
          <p:cNvSpPr/>
          <p:nvPr/>
        </p:nvSpPr>
        <p:spPr>
          <a:xfrm rot="5400000">
            <a:off x="5284754" y="2968008"/>
            <a:ext cx="2980725"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8;p28"/>
          <p:cNvSpPr/>
          <p:nvPr/>
        </p:nvSpPr>
        <p:spPr>
          <a:xfrm rot="5400000">
            <a:off x="7366751" y="2505646"/>
            <a:ext cx="45719" cy="1045396"/>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1;p28"/>
          <p:cNvSpPr txBox="1">
            <a:spLocks noGrp="1"/>
          </p:cNvSpPr>
          <p:nvPr>
            <p:ph type="body" idx="1"/>
          </p:nvPr>
        </p:nvSpPr>
        <p:spPr>
          <a:xfrm>
            <a:off x="269611" y="2092960"/>
            <a:ext cx="6199241" cy="566222"/>
          </a:xfrm>
          <a:prstGeom prst="rect">
            <a:avLst/>
          </a:prstGeom>
        </p:spPr>
        <p:txBody>
          <a:bodyPr spcFirstLastPara="1" wrap="square" lIns="91425" tIns="91425" rIns="91425" bIns="91425" anchor="t" anchorCtr="0">
            <a:noAutofit/>
          </a:bodyPr>
          <a:lstStyle/>
          <a:p>
            <a:pPr marL="171450" indent="-171450"/>
            <a:r>
              <a:rPr lang="en-US" sz="1200" dirty="0"/>
              <a:t>The study is a combined two systems, an </a:t>
            </a:r>
            <a:r>
              <a:rPr lang="en-US" sz="1200" b="1" u="sng" dirty="0"/>
              <a:t>electronic voting system</a:t>
            </a:r>
            <a:r>
              <a:rPr lang="en-US" sz="1200" u="sng" dirty="0"/>
              <a:t> </a:t>
            </a:r>
            <a:r>
              <a:rPr lang="en-US" sz="1200" dirty="0"/>
              <a:t>and </a:t>
            </a:r>
            <a:r>
              <a:rPr lang="en-US" sz="1200" b="1" u="sng" dirty="0"/>
              <a:t>pageant tabulation system</a:t>
            </a:r>
            <a:r>
              <a:rPr lang="en-US" sz="1200" dirty="0"/>
              <a:t>. </a:t>
            </a:r>
          </a:p>
          <a:p>
            <a:pPr marL="0" lvl="0" indent="0">
              <a:buNone/>
            </a:pPr>
            <a:endParaRPr lang="en-US" sz="1200" dirty="0"/>
          </a:p>
        </p:txBody>
      </p:sp>
      <p:sp>
        <p:nvSpPr>
          <p:cNvPr id="18" name="Google Shape;561;p28"/>
          <p:cNvSpPr txBox="1">
            <a:spLocks/>
          </p:cNvSpPr>
          <p:nvPr/>
        </p:nvSpPr>
        <p:spPr>
          <a:xfrm>
            <a:off x="244636" y="2638860"/>
            <a:ext cx="6199241" cy="566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15000"/>
              </a:lnSpc>
              <a:spcBef>
                <a:spcPts val="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1pPr>
            <a:lvl2pPr marL="914400" marR="0" lvl="1"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2pPr>
            <a:lvl3pPr marL="1371600" marR="0" lvl="2"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3pPr>
            <a:lvl4pPr marL="1828800" marR="0" lvl="3"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4pPr>
            <a:lvl5pPr marL="2286000" marR="0" lvl="4"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5pPr>
            <a:lvl6pPr marL="2743200" marR="0" lvl="5"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6pPr>
            <a:lvl7pPr marL="3200400" marR="0" lvl="6"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7pPr>
            <a:lvl8pPr marL="3657600" marR="0" lvl="7"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8pPr>
            <a:lvl9pPr marL="4114800" marR="0" lvl="8" indent="-292100" algn="l" rtl="0">
              <a:lnSpc>
                <a:spcPct val="115000"/>
              </a:lnSpc>
              <a:spcBef>
                <a:spcPts val="1600"/>
              </a:spcBef>
              <a:spcAft>
                <a:spcPts val="160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9pPr>
          </a:lstStyle>
          <a:p>
            <a:pPr marL="171450" indent="-171450"/>
            <a:r>
              <a:rPr lang="en-US" sz="1200" dirty="0">
                <a:latin typeface="Roboto Light" panose="02000000000000000000" pitchFamily="2" charset="0"/>
                <a:ea typeface="Roboto Light" panose="02000000000000000000" pitchFamily="2" charset="0"/>
                <a:cs typeface="Arial" panose="020B0604020202020204" pitchFamily="34" charset="0"/>
              </a:rPr>
              <a:t>It is built, hosted and delivered via a cloud computing platform via the internet, and can be accessed remotely.</a:t>
            </a:r>
            <a:endParaRPr lang="en-US" sz="1200" dirty="0">
              <a:latin typeface="Roboto Light" panose="02000000000000000000" pitchFamily="2" charset="0"/>
              <a:ea typeface="Roboto Light" panose="02000000000000000000" pitchFamily="2" charset="0"/>
            </a:endParaRPr>
          </a:p>
        </p:txBody>
      </p:sp>
      <p:sp>
        <p:nvSpPr>
          <p:cNvPr id="20" name="Google Shape;561;p28"/>
          <p:cNvSpPr txBox="1">
            <a:spLocks/>
          </p:cNvSpPr>
          <p:nvPr/>
        </p:nvSpPr>
        <p:spPr>
          <a:xfrm>
            <a:off x="244636" y="3136459"/>
            <a:ext cx="6199241" cy="566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15000"/>
              </a:lnSpc>
              <a:spcBef>
                <a:spcPts val="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1pPr>
            <a:lvl2pPr marL="914400" marR="0" lvl="1"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2pPr>
            <a:lvl3pPr marL="1371600" marR="0" lvl="2"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3pPr>
            <a:lvl4pPr marL="1828800" marR="0" lvl="3"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4pPr>
            <a:lvl5pPr marL="2286000" marR="0" lvl="4"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5pPr>
            <a:lvl6pPr marL="2743200" marR="0" lvl="5"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6pPr>
            <a:lvl7pPr marL="3200400" marR="0" lvl="6"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7pPr>
            <a:lvl8pPr marL="3657600" marR="0" lvl="7" indent="-292100" algn="l" rtl="0">
              <a:lnSpc>
                <a:spcPct val="115000"/>
              </a:lnSpc>
              <a:spcBef>
                <a:spcPts val="1600"/>
              </a:spcBef>
              <a:spcAft>
                <a:spcPts val="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8pPr>
            <a:lvl9pPr marL="4114800" marR="0" lvl="8" indent="-292100" algn="l" rtl="0">
              <a:lnSpc>
                <a:spcPct val="115000"/>
              </a:lnSpc>
              <a:spcBef>
                <a:spcPts val="1600"/>
              </a:spcBef>
              <a:spcAft>
                <a:spcPts val="1600"/>
              </a:spcAft>
              <a:buClr>
                <a:srgbClr val="161234"/>
              </a:buClr>
              <a:buSzPts val="1000"/>
              <a:buFont typeface="Roboto Light"/>
              <a:buChar char="■"/>
              <a:defRPr sz="1000" b="0" i="0" u="none" strike="noStrike" cap="none">
                <a:solidFill>
                  <a:srgbClr val="161234"/>
                </a:solidFill>
                <a:latin typeface="Roboto Light"/>
                <a:ea typeface="Roboto Light"/>
                <a:cs typeface="Roboto Light"/>
                <a:sym typeface="Roboto Light"/>
              </a:defRPr>
            </a:lvl9pPr>
          </a:lstStyle>
          <a:p>
            <a:pPr marL="171450" indent="-171450"/>
            <a:r>
              <a:rPr lang="en-US" sz="1200" dirty="0"/>
              <a:t>It is web application that is more secure, fast, user-friendly, and can produce a reliable and accurate results to prevent human error.</a:t>
            </a:r>
          </a:p>
        </p:txBody>
      </p:sp>
    </p:spTree>
    <p:extLst>
      <p:ext uri="{BB962C8B-B14F-4D97-AF65-F5344CB8AC3E}">
        <p14:creationId xmlns:p14="http://schemas.microsoft.com/office/powerpoint/2010/main" val="1307437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p:cTn id="7" dur="7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8" dur="7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9" dur="700"/>
                                        <p:tgtEl>
                                          <p:spTgt spid="1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800" fill="hold"/>
                                        <p:tgtEl>
                                          <p:spTgt spid="18"/>
                                        </p:tgtEl>
                                        <p:attrNameLst>
                                          <p:attrName>ppt_w</p:attrName>
                                        </p:attrNameLst>
                                      </p:cBhvr>
                                      <p:tavLst>
                                        <p:tav tm="0">
                                          <p:val>
                                            <p:fltVal val="0"/>
                                          </p:val>
                                        </p:tav>
                                        <p:tav tm="100000">
                                          <p:val>
                                            <p:strVal val="#ppt_w"/>
                                          </p:val>
                                        </p:tav>
                                      </p:tavLst>
                                    </p:anim>
                                    <p:anim calcmode="lin" valueType="num">
                                      <p:cBhvr>
                                        <p:cTn id="15" dur="800" fill="hold"/>
                                        <p:tgtEl>
                                          <p:spTgt spid="18"/>
                                        </p:tgtEl>
                                        <p:attrNameLst>
                                          <p:attrName>ppt_h</p:attrName>
                                        </p:attrNameLst>
                                      </p:cBhvr>
                                      <p:tavLst>
                                        <p:tav tm="0">
                                          <p:val>
                                            <p:fltVal val="0"/>
                                          </p:val>
                                        </p:tav>
                                        <p:tav tm="100000">
                                          <p:val>
                                            <p:strVal val="#ppt_h"/>
                                          </p:val>
                                        </p:tav>
                                      </p:tavLst>
                                    </p:anim>
                                    <p:animEffect transition="in" filter="fade">
                                      <p:cBhvr>
                                        <p:cTn id="16" dur="8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800" fill="hold"/>
                                        <p:tgtEl>
                                          <p:spTgt spid="20"/>
                                        </p:tgtEl>
                                        <p:attrNameLst>
                                          <p:attrName>ppt_w</p:attrName>
                                        </p:attrNameLst>
                                      </p:cBhvr>
                                      <p:tavLst>
                                        <p:tav tm="0">
                                          <p:val>
                                            <p:fltVal val="0"/>
                                          </p:val>
                                        </p:tav>
                                        <p:tav tm="100000">
                                          <p:val>
                                            <p:strVal val="#ppt_w"/>
                                          </p:val>
                                        </p:tav>
                                      </p:tavLst>
                                    </p:anim>
                                    <p:anim calcmode="lin" valueType="num">
                                      <p:cBhvr>
                                        <p:cTn id="22" dur="800" fill="hold"/>
                                        <p:tgtEl>
                                          <p:spTgt spid="20"/>
                                        </p:tgtEl>
                                        <p:attrNameLst>
                                          <p:attrName>ppt_h</p:attrName>
                                        </p:attrNameLst>
                                      </p:cBhvr>
                                      <p:tavLst>
                                        <p:tav tm="0">
                                          <p:val>
                                            <p:fltVal val="0"/>
                                          </p:val>
                                        </p:tav>
                                        <p:tav tm="100000">
                                          <p:val>
                                            <p:strVal val="#ppt_h"/>
                                          </p:val>
                                        </p:tav>
                                      </p:tavLst>
                                    </p:anim>
                                    <p:animEffect transition="in" filter="fade">
                                      <p:cBhvr>
                                        <p:cTn id="23" dur="8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5"/>
        <p:cNvGrpSpPr/>
        <p:nvPr/>
      </p:nvGrpSpPr>
      <p:grpSpPr>
        <a:xfrm>
          <a:off x="0" y="0"/>
          <a:ext cx="0" cy="0"/>
          <a:chOff x="0" y="0"/>
          <a:chExt cx="0" cy="0"/>
        </a:xfrm>
      </p:grpSpPr>
      <p:sp>
        <p:nvSpPr>
          <p:cNvPr id="396" name="Google Shape;396;p26"/>
          <p:cNvSpPr/>
          <p:nvPr/>
        </p:nvSpPr>
        <p:spPr>
          <a:xfrm>
            <a:off x="1153998" y="289906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7" name="Google Shape;397;p26"/>
          <p:cNvSpPr/>
          <p:nvPr/>
        </p:nvSpPr>
        <p:spPr>
          <a:xfrm>
            <a:off x="1161805" y="230968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8" name="Google Shape;398;p26"/>
          <p:cNvSpPr/>
          <p:nvPr/>
        </p:nvSpPr>
        <p:spPr>
          <a:xfrm>
            <a:off x="1161805" y="173094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9" name="Google Shape;399;p26"/>
          <p:cNvSpPr txBox="1">
            <a:spLocks noGrp="1"/>
          </p:cNvSpPr>
          <p:nvPr>
            <p:ph type="ctrTitle" idx="4"/>
          </p:nvPr>
        </p:nvSpPr>
        <p:spPr>
          <a:xfrm>
            <a:off x="76201" y="644550"/>
            <a:ext cx="4190999"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FFFF"/>
                </a:solidFill>
              </a:rPr>
              <a:t>PAGEANT</a:t>
            </a:r>
            <a:br>
              <a:rPr lang="en-US" dirty="0">
                <a:solidFill>
                  <a:srgbClr val="FFFFFF"/>
                </a:solidFill>
              </a:rPr>
            </a:br>
            <a:r>
              <a:rPr lang="es" dirty="0">
                <a:solidFill>
                  <a:srgbClr val="FFFFFF"/>
                </a:solidFill>
              </a:rPr>
              <a:t>TABULATION SYSTEM</a:t>
            </a:r>
            <a:endParaRPr dirty="0">
              <a:solidFill>
                <a:srgbClr val="FFFFFF"/>
              </a:solidFill>
            </a:endParaRPr>
          </a:p>
        </p:txBody>
      </p:sp>
      <p:sp>
        <p:nvSpPr>
          <p:cNvPr id="400" name="Google Shape;400;p26"/>
          <p:cNvSpPr txBox="1">
            <a:spLocks noGrp="1"/>
          </p:cNvSpPr>
          <p:nvPr>
            <p:ph type="ctrTitle"/>
          </p:nvPr>
        </p:nvSpPr>
        <p:spPr>
          <a:xfrm>
            <a:off x="1383511" y="191665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RESPONSIVE DESIGN</a:t>
            </a:r>
            <a:endParaRPr dirty="0">
              <a:solidFill>
                <a:schemeClr val="dk1"/>
              </a:solidFill>
            </a:endParaRPr>
          </a:p>
        </p:txBody>
      </p:sp>
      <p:sp>
        <p:nvSpPr>
          <p:cNvPr id="401" name="Google Shape;401;p26"/>
          <p:cNvSpPr txBox="1">
            <a:spLocks noGrp="1"/>
          </p:cNvSpPr>
          <p:nvPr>
            <p:ph type="ctrTitle" idx="2"/>
          </p:nvPr>
        </p:nvSpPr>
        <p:spPr>
          <a:xfrm>
            <a:off x="1375704" y="3084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SECURED</a:t>
            </a:r>
            <a:endParaRPr dirty="0">
              <a:solidFill>
                <a:schemeClr val="dk1"/>
              </a:solidFill>
            </a:endParaRPr>
          </a:p>
        </p:txBody>
      </p:sp>
      <p:sp>
        <p:nvSpPr>
          <p:cNvPr id="402" name="Google Shape;402;p26"/>
          <p:cNvSpPr txBox="1">
            <a:spLocks noGrp="1"/>
          </p:cNvSpPr>
          <p:nvPr>
            <p:ph type="ctrTitle" idx="3"/>
          </p:nvPr>
        </p:nvSpPr>
        <p:spPr>
          <a:xfrm>
            <a:off x="1383511" y="249538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DYNAMIC/FLEXIBLE</a:t>
            </a:r>
            <a:endParaRPr dirty="0">
              <a:solidFill>
                <a:schemeClr val="dk1"/>
              </a:solidFill>
            </a:endParaRPr>
          </a:p>
        </p:txBody>
      </p:sp>
      <p:cxnSp>
        <p:nvCxnSpPr>
          <p:cNvPr id="403" name="Google Shape;403;p26"/>
          <p:cNvCxnSpPr/>
          <p:nvPr/>
        </p:nvCxnSpPr>
        <p:spPr>
          <a:xfrm>
            <a:off x="0" y="1197575"/>
            <a:ext cx="3662725" cy="0"/>
          </a:xfrm>
          <a:prstGeom prst="straightConnector1">
            <a:avLst/>
          </a:prstGeom>
          <a:noFill/>
          <a:ln w="9525" cap="flat" cmpd="sng">
            <a:solidFill>
              <a:schemeClr val="accent1"/>
            </a:solidFill>
            <a:prstDash val="solid"/>
            <a:round/>
            <a:headEnd type="none" w="med" len="med"/>
            <a:tailEnd type="none" w="med" len="med"/>
          </a:ln>
        </p:spPr>
      </p:cxnSp>
      <p:sp>
        <p:nvSpPr>
          <p:cNvPr id="404" name="Google Shape;404;p26"/>
          <p:cNvSpPr/>
          <p:nvPr/>
        </p:nvSpPr>
        <p:spPr>
          <a:xfrm>
            <a:off x="645505" y="170949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5" name="Google Shape;405;p26"/>
          <p:cNvSpPr/>
          <p:nvPr/>
        </p:nvSpPr>
        <p:spPr>
          <a:xfrm>
            <a:off x="645505" y="228823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6"/>
          <p:cNvSpPr/>
          <p:nvPr/>
        </p:nvSpPr>
        <p:spPr>
          <a:xfrm>
            <a:off x="758793" y="1823308"/>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7" name="Google Shape;407;p26"/>
          <p:cNvSpPr/>
          <p:nvPr/>
        </p:nvSpPr>
        <p:spPr>
          <a:xfrm>
            <a:off x="637698" y="287761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08" name="Google Shape;408;p26"/>
          <p:cNvGrpSpPr/>
          <p:nvPr/>
        </p:nvGrpSpPr>
        <p:grpSpPr>
          <a:xfrm rot="10800000" flipH="1">
            <a:off x="706130" y="2418327"/>
            <a:ext cx="302125" cy="163726"/>
            <a:chOff x="1319675" y="779200"/>
            <a:chExt cx="2343875" cy="1270175"/>
          </a:xfrm>
        </p:grpSpPr>
        <p:sp>
          <p:nvSpPr>
            <p:cNvPr id="409"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2" name="Google Shape;412;p26"/>
          <p:cNvGrpSpPr/>
          <p:nvPr/>
        </p:nvGrpSpPr>
        <p:grpSpPr>
          <a:xfrm>
            <a:off x="716504" y="3007702"/>
            <a:ext cx="265768" cy="163730"/>
            <a:chOff x="1319675" y="2389025"/>
            <a:chExt cx="2224000" cy="1370125"/>
          </a:xfrm>
        </p:grpSpPr>
        <p:sp>
          <p:nvSpPr>
            <p:cNvPr id="413"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5" name="Google Shape;415;p2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6;p26"/>
          <p:cNvSpPr/>
          <p:nvPr/>
        </p:nvSpPr>
        <p:spPr>
          <a:xfrm>
            <a:off x="1161805" y="4078790"/>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8" name="Google Shape;397;p26"/>
          <p:cNvSpPr/>
          <p:nvPr/>
        </p:nvSpPr>
        <p:spPr>
          <a:xfrm>
            <a:off x="1169612" y="348940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9" name="Google Shape;401;p26"/>
          <p:cNvSpPr txBox="1">
            <a:spLocks/>
          </p:cNvSpPr>
          <p:nvPr/>
        </p:nvSpPr>
        <p:spPr>
          <a:xfrm>
            <a:off x="1383511" y="4264488"/>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chemeClr val="dk1"/>
                </a:solidFill>
              </a:rPr>
              <a:t>CLOUD WEB HOSTING</a:t>
            </a:r>
          </a:p>
        </p:txBody>
      </p:sp>
      <p:sp>
        <p:nvSpPr>
          <p:cNvPr id="60" name="Google Shape;402;p26"/>
          <p:cNvSpPr txBox="1">
            <a:spLocks/>
          </p:cNvSpPr>
          <p:nvPr/>
        </p:nvSpPr>
        <p:spPr>
          <a:xfrm>
            <a:off x="1391318" y="3675112"/>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chemeClr val="dk1"/>
                </a:solidFill>
              </a:rPr>
              <a:t>INSTALLED CAMERA</a:t>
            </a:r>
          </a:p>
        </p:txBody>
      </p:sp>
      <p:sp>
        <p:nvSpPr>
          <p:cNvPr id="61" name="Google Shape;405;p26"/>
          <p:cNvSpPr/>
          <p:nvPr/>
        </p:nvSpPr>
        <p:spPr>
          <a:xfrm>
            <a:off x="653312" y="346795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62" name="Google Shape;407;p26"/>
          <p:cNvSpPr/>
          <p:nvPr/>
        </p:nvSpPr>
        <p:spPr>
          <a:xfrm>
            <a:off x="645505" y="405734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63" name="Google Shape;408;p26"/>
          <p:cNvGrpSpPr/>
          <p:nvPr/>
        </p:nvGrpSpPr>
        <p:grpSpPr>
          <a:xfrm rot="10800000" flipH="1">
            <a:off x="713937" y="3598052"/>
            <a:ext cx="302125" cy="163726"/>
            <a:chOff x="1319675" y="779200"/>
            <a:chExt cx="2343875" cy="1270175"/>
          </a:xfrm>
        </p:grpSpPr>
        <p:sp>
          <p:nvSpPr>
            <p:cNvPr id="64"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6"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7" name="Google Shape;412;p26"/>
          <p:cNvGrpSpPr/>
          <p:nvPr/>
        </p:nvGrpSpPr>
        <p:grpSpPr>
          <a:xfrm>
            <a:off x="724311" y="4187427"/>
            <a:ext cx="265768" cy="163730"/>
            <a:chOff x="1319675" y="2389025"/>
            <a:chExt cx="2224000" cy="1370125"/>
          </a:xfrm>
        </p:grpSpPr>
        <p:sp>
          <p:nvSpPr>
            <p:cNvPr id="68"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04"/>
                                        </p:tgtEl>
                                        <p:attrNameLst>
                                          <p:attrName>style.visibility</p:attrName>
                                        </p:attrNameLst>
                                      </p:cBhvr>
                                      <p:to>
                                        <p:strVal val="visible"/>
                                      </p:to>
                                    </p:set>
                                    <p:animEffect transition="in" filter="fade">
                                      <p:cBhvr>
                                        <p:cTn id="7" dur="1000"/>
                                        <p:tgtEl>
                                          <p:spTgt spid="404"/>
                                        </p:tgtEl>
                                      </p:cBhvr>
                                    </p:animEffect>
                                    <p:anim calcmode="lin" valueType="num">
                                      <p:cBhvr>
                                        <p:cTn id="8" dur="1000" fill="hold"/>
                                        <p:tgtEl>
                                          <p:spTgt spid="404"/>
                                        </p:tgtEl>
                                        <p:attrNameLst>
                                          <p:attrName>ppt_x</p:attrName>
                                        </p:attrNameLst>
                                      </p:cBhvr>
                                      <p:tavLst>
                                        <p:tav tm="0">
                                          <p:val>
                                            <p:strVal val="#ppt_x"/>
                                          </p:val>
                                        </p:tav>
                                        <p:tav tm="100000">
                                          <p:val>
                                            <p:strVal val="#ppt_x"/>
                                          </p:val>
                                        </p:tav>
                                      </p:tavLst>
                                    </p:anim>
                                    <p:anim calcmode="lin" valueType="num">
                                      <p:cBhvr>
                                        <p:cTn id="9" dur="900" decel="100000" fill="hold"/>
                                        <p:tgtEl>
                                          <p:spTgt spid="40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0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06"/>
                                        </p:tgtEl>
                                        <p:attrNameLst>
                                          <p:attrName>style.visibility</p:attrName>
                                        </p:attrNameLst>
                                      </p:cBhvr>
                                      <p:to>
                                        <p:strVal val="visible"/>
                                      </p:to>
                                    </p:set>
                                    <p:animEffect transition="in" filter="fade">
                                      <p:cBhvr>
                                        <p:cTn id="13" dur="1000"/>
                                        <p:tgtEl>
                                          <p:spTgt spid="406"/>
                                        </p:tgtEl>
                                      </p:cBhvr>
                                    </p:animEffect>
                                    <p:anim calcmode="lin" valueType="num">
                                      <p:cBhvr>
                                        <p:cTn id="14" dur="1000" fill="hold"/>
                                        <p:tgtEl>
                                          <p:spTgt spid="406"/>
                                        </p:tgtEl>
                                        <p:attrNameLst>
                                          <p:attrName>ppt_x</p:attrName>
                                        </p:attrNameLst>
                                      </p:cBhvr>
                                      <p:tavLst>
                                        <p:tav tm="0">
                                          <p:val>
                                            <p:strVal val="#ppt_x"/>
                                          </p:val>
                                        </p:tav>
                                        <p:tav tm="100000">
                                          <p:val>
                                            <p:strVal val="#ppt_x"/>
                                          </p:val>
                                        </p:tav>
                                      </p:tavLst>
                                    </p:anim>
                                    <p:anim calcmode="lin" valueType="num">
                                      <p:cBhvr>
                                        <p:cTn id="15" dur="900" decel="100000" fill="hold"/>
                                        <p:tgtEl>
                                          <p:spTgt spid="40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0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398"/>
                                        </p:tgtEl>
                                        <p:attrNameLst>
                                          <p:attrName>style.visibility</p:attrName>
                                        </p:attrNameLst>
                                      </p:cBhvr>
                                      <p:to>
                                        <p:strVal val="visible"/>
                                      </p:to>
                                    </p:set>
                                    <p:animEffect transition="in" filter="fade">
                                      <p:cBhvr>
                                        <p:cTn id="19" dur="1000"/>
                                        <p:tgtEl>
                                          <p:spTgt spid="398"/>
                                        </p:tgtEl>
                                      </p:cBhvr>
                                    </p:animEffect>
                                    <p:anim calcmode="lin" valueType="num">
                                      <p:cBhvr>
                                        <p:cTn id="20" dur="1000" fill="hold"/>
                                        <p:tgtEl>
                                          <p:spTgt spid="398"/>
                                        </p:tgtEl>
                                        <p:attrNameLst>
                                          <p:attrName>ppt_x</p:attrName>
                                        </p:attrNameLst>
                                      </p:cBhvr>
                                      <p:tavLst>
                                        <p:tav tm="0">
                                          <p:val>
                                            <p:strVal val="#ppt_x"/>
                                          </p:val>
                                        </p:tav>
                                        <p:tav tm="100000">
                                          <p:val>
                                            <p:strVal val="#ppt_x"/>
                                          </p:val>
                                        </p:tav>
                                      </p:tavLst>
                                    </p:anim>
                                    <p:anim calcmode="lin" valueType="num">
                                      <p:cBhvr>
                                        <p:cTn id="21" dur="900" decel="100000" fill="hold"/>
                                        <p:tgtEl>
                                          <p:spTgt spid="39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9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00"/>
                                        </p:tgtEl>
                                        <p:attrNameLst>
                                          <p:attrName>style.visibility</p:attrName>
                                        </p:attrNameLst>
                                      </p:cBhvr>
                                      <p:to>
                                        <p:strVal val="visible"/>
                                      </p:to>
                                    </p:set>
                                    <p:animEffect transition="in" filter="fade">
                                      <p:cBhvr>
                                        <p:cTn id="25" dur="1000"/>
                                        <p:tgtEl>
                                          <p:spTgt spid="400"/>
                                        </p:tgtEl>
                                      </p:cBhvr>
                                    </p:animEffect>
                                    <p:anim calcmode="lin" valueType="num">
                                      <p:cBhvr>
                                        <p:cTn id="26" dur="1000" fill="hold"/>
                                        <p:tgtEl>
                                          <p:spTgt spid="400"/>
                                        </p:tgtEl>
                                        <p:attrNameLst>
                                          <p:attrName>ppt_x</p:attrName>
                                        </p:attrNameLst>
                                      </p:cBhvr>
                                      <p:tavLst>
                                        <p:tav tm="0">
                                          <p:val>
                                            <p:strVal val="#ppt_x"/>
                                          </p:val>
                                        </p:tav>
                                        <p:tav tm="100000">
                                          <p:val>
                                            <p:strVal val="#ppt_x"/>
                                          </p:val>
                                        </p:tav>
                                      </p:tavLst>
                                    </p:anim>
                                    <p:anim calcmode="lin" valueType="num">
                                      <p:cBhvr>
                                        <p:cTn id="27" dur="900" decel="100000" fill="hold"/>
                                        <p:tgtEl>
                                          <p:spTgt spid="40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00"/>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397"/>
                                        </p:tgtEl>
                                        <p:attrNameLst>
                                          <p:attrName>style.visibility</p:attrName>
                                        </p:attrNameLst>
                                      </p:cBhvr>
                                      <p:to>
                                        <p:strVal val="visible"/>
                                      </p:to>
                                    </p:set>
                                    <p:animEffect transition="in" filter="fade">
                                      <p:cBhvr>
                                        <p:cTn id="33" dur="1000"/>
                                        <p:tgtEl>
                                          <p:spTgt spid="397"/>
                                        </p:tgtEl>
                                      </p:cBhvr>
                                    </p:animEffect>
                                    <p:anim calcmode="lin" valueType="num">
                                      <p:cBhvr>
                                        <p:cTn id="34" dur="1000" fill="hold"/>
                                        <p:tgtEl>
                                          <p:spTgt spid="397"/>
                                        </p:tgtEl>
                                        <p:attrNameLst>
                                          <p:attrName>ppt_x</p:attrName>
                                        </p:attrNameLst>
                                      </p:cBhvr>
                                      <p:tavLst>
                                        <p:tav tm="0">
                                          <p:val>
                                            <p:strVal val="#ppt_x"/>
                                          </p:val>
                                        </p:tav>
                                        <p:tav tm="100000">
                                          <p:val>
                                            <p:strVal val="#ppt_x"/>
                                          </p:val>
                                        </p:tav>
                                      </p:tavLst>
                                    </p:anim>
                                    <p:anim calcmode="lin" valueType="num">
                                      <p:cBhvr>
                                        <p:cTn id="35" dur="900" decel="100000" fill="hold"/>
                                        <p:tgtEl>
                                          <p:spTgt spid="397"/>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97"/>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402"/>
                                        </p:tgtEl>
                                        <p:attrNameLst>
                                          <p:attrName>style.visibility</p:attrName>
                                        </p:attrNameLst>
                                      </p:cBhvr>
                                      <p:to>
                                        <p:strVal val="visible"/>
                                      </p:to>
                                    </p:set>
                                    <p:animEffect transition="in" filter="fade">
                                      <p:cBhvr>
                                        <p:cTn id="39" dur="1000"/>
                                        <p:tgtEl>
                                          <p:spTgt spid="402"/>
                                        </p:tgtEl>
                                      </p:cBhvr>
                                    </p:animEffect>
                                    <p:anim calcmode="lin" valueType="num">
                                      <p:cBhvr>
                                        <p:cTn id="40" dur="1000" fill="hold"/>
                                        <p:tgtEl>
                                          <p:spTgt spid="402"/>
                                        </p:tgtEl>
                                        <p:attrNameLst>
                                          <p:attrName>ppt_x</p:attrName>
                                        </p:attrNameLst>
                                      </p:cBhvr>
                                      <p:tavLst>
                                        <p:tav tm="0">
                                          <p:val>
                                            <p:strVal val="#ppt_x"/>
                                          </p:val>
                                        </p:tav>
                                        <p:tav tm="100000">
                                          <p:val>
                                            <p:strVal val="#ppt_x"/>
                                          </p:val>
                                        </p:tav>
                                      </p:tavLst>
                                    </p:anim>
                                    <p:anim calcmode="lin" valueType="num">
                                      <p:cBhvr>
                                        <p:cTn id="41" dur="900" decel="100000" fill="hold"/>
                                        <p:tgtEl>
                                          <p:spTgt spid="402"/>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402"/>
                                        </p:tgtEl>
                                        <p:attrNameLst>
                                          <p:attrName>ppt_y</p:attrName>
                                        </p:attrNameLst>
                                      </p:cBhvr>
                                      <p:tavLst>
                                        <p:tav tm="0">
                                          <p:val>
                                            <p:strVal val="#ppt_y-.03"/>
                                          </p:val>
                                        </p:tav>
                                        <p:tav tm="100000">
                                          <p:val>
                                            <p:strVal val="#ppt_y"/>
                                          </p:val>
                                        </p:tav>
                                      </p:tavLst>
                                    </p:anim>
                                  </p:childTnLst>
                                </p:cTn>
                              </p:par>
                              <p:par>
                                <p:cTn id="43" presetID="37" presetClass="entr" presetSubtype="0" fill="hold" grpId="0" nodeType="withEffect">
                                  <p:stCondLst>
                                    <p:cond delay="0"/>
                                  </p:stCondLst>
                                  <p:childTnLst>
                                    <p:set>
                                      <p:cBhvr>
                                        <p:cTn id="44" dur="1" fill="hold">
                                          <p:stCondLst>
                                            <p:cond delay="0"/>
                                          </p:stCondLst>
                                        </p:cTn>
                                        <p:tgtEl>
                                          <p:spTgt spid="405"/>
                                        </p:tgtEl>
                                        <p:attrNameLst>
                                          <p:attrName>style.visibility</p:attrName>
                                        </p:attrNameLst>
                                      </p:cBhvr>
                                      <p:to>
                                        <p:strVal val="visible"/>
                                      </p:to>
                                    </p:set>
                                    <p:animEffect transition="in" filter="fade">
                                      <p:cBhvr>
                                        <p:cTn id="45" dur="1000"/>
                                        <p:tgtEl>
                                          <p:spTgt spid="405"/>
                                        </p:tgtEl>
                                      </p:cBhvr>
                                    </p:animEffect>
                                    <p:anim calcmode="lin" valueType="num">
                                      <p:cBhvr>
                                        <p:cTn id="46" dur="1000" fill="hold"/>
                                        <p:tgtEl>
                                          <p:spTgt spid="405"/>
                                        </p:tgtEl>
                                        <p:attrNameLst>
                                          <p:attrName>ppt_x</p:attrName>
                                        </p:attrNameLst>
                                      </p:cBhvr>
                                      <p:tavLst>
                                        <p:tav tm="0">
                                          <p:val>
                                            <p:strVal val="#ppt_x"/>
                                          </p:val>
                                        </p:tav>
                                        <p:tav tm="100000">
                                          <p:val>
                                            <p:strVal val="#ppt_x"/>
                                          </p:val>
                                        </p:tav>
                                      </p:tavLst>
                                    </p:anim>
                                    <p:anim calcmode="lin" valueType="num">
                                      <p:cBhvr>
                                        <p:cTn id="47" dur="900" decel="100000" fill="hold"/>
                                        <p:tgtEl>
                                          <p:spTgt spid="405"/>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405"/>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408"/>
                                        </p:tgtEl>
                                        <p:attrNameLst>
                                          <p:attrName>style.visibility</p:attrName>
                                        </p:attrNameLst>
                                      </p:cBhvr>
                                      <p:to>
                                        <p:strVal val="visible"/>
                                      </p:to>
                                    </p:set>
                                    <p:animEffect transition="in" filter="fade">
                                      <p:cBhvr>
                                        <p:cTn id="51" dur="1000"/>
                                        <p:tgtEl>
                                          <p:spTgt spid="408"/>
                                        </p:tgtEl>
                                      </p:cBhvr>
                                    </p:animEffect>
                                    <p:anim calcmode="lin" valueType="num">
                                      <p:cBhvr>
                                        <p:cTn id="52" dur="1000" fill="hold"/>
                                        <p:tgtEl>
                                          <p:spTgt spid="408"/>
                                        </p:tgtEl>
                                        <p:attrNameLst>
                                          <p:attrName>ppt_x</p:attrName>
                                        </p:attrNameLst>
                                      </p:cBhvr>
                                      <p:tavLst>
                                        <p:tav tm="0">
                                          <p:val>
                                            <p:strVal val="#ppt_x"/>
                                          </p:val>
                                        </p:tav>
                                        <p:tav tm="100000">
                                          <p:val>
                                            <p:strVal val="#ppt_x"/>
                                          </p:val>
                                        </p:tav>
                                      </p:tavLst>
                                    </p:anim>
                                    <p:anim calcmode="lin" valueType="num">
                                      <p:cBhvr>
                                        <p:cTn id="53" dur="900" decel="100000" fill="hold"/>
                                        <p:tgtEl>
                                          <p:spTgt spid="408"/>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408"/>
                                        </p:tgtEl>
                                        <p:attrNameLst>
                                          <p:attrName>ppt_y</p:attrName>
                                        </p:attrNameLst>
                                      </p:cBhvr>
                                      <p:tavLst>
                                        <p:tav tm="0">
                                          <p:val>
                                            <p:strVal val="#ppt_y-.03"/>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7" presetClass="entr" presetSubtype="0" fill="hold" nodeType="clickEffect">
                                  <p:stCondLst>
                                    <p:cond delay="0"/>
                                  </p:stCondLst>
                                  <p:childTnLst>
                                    <p:set>
                                      <p:cBhvr>
                                        <p:cTn id="58" dur="1" fill="hold">
                                          <p:stCondLst>
                                            <p:cond delay="0"/>
                                          </p:stCondLst>
                                        </p:cTn>
                                        <p:tgtEl>
                                          <p:spTgt spid="412"/>
                                        </p:tgtEl>
                                        <p:attrNameLst>
                                          <p:attrName>style.visibility</p:attrName>
                                        </p:attrNameLst>
                                      </p:cBhvr>
                                      <p:to>
                                        <p:strVal val="visible"/>
                                      </p:to>
                                    </p:set>
                                    <p:animEffect transition="in" filter="fade">
                                      <p:cBhvr>
                                        <p:cTn id="59" dur="1000"/>
                                        <p:tgtEl>
                                          <p:spTgt spid="412"/>
                                        </p:tgtEl>
                                      </p:cBhvr>
                                    </p:animEffect>
                                    <p:anim calcmode="lin" valueType="num">
                                      <p:cBhvr>
                                        <p:cTn id="60" dur="1000" fill="hold"/>
                                        <p:tgtEl>
                                          <p:spTgt spid="412"/>
                                        </p:tgtEl>
                                        <p:attrNameLst>
                                          <p:attrName>ppt_x</p:attrName>
                                        </p:attrNameLst>
                                      </p:cBhvr>
                                      <p:tavLst>
                                        <p:tav tm="0">
                                          <p:val>
                                            <p:strVal val="#ppt_x"/>
                                          </p:val>
                                        </p:tav>
                                        <p:tav tm="100000">
                                          <p:val>
                                            <p:strVal val="#ppt_x"/>
                                          </p:val>
                                        </p:tav>
                                      </p:tavLst>
                                    </p:anim>
                                    <p:anim calcmode="lin" valueType="num">
                                      <p:cBhvr>
                                        <p:cTn id="61" dur="900" decel="100000" fill="hold"/>
                                        <p:tgtEl>
                                          <p:spTgt spid="412"/>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412"/>
                                        </p:tgtEl>
                                        <p:attrNameLst>
                                          <p:attrName>ppt_y</p:attrName>
                                        </p:attrNameLst>
                                      </p:cBhvr>
                                      <p:tavLst>
                                        <p:tav tm="0">
                                          <p:val>
                                            <p:strVal val="#ppt_y-.03"/>
                                          </p:val>
                                        </p:tav>
                                        <p:tav tm="100000">
                                          <p:val>
                                            <p:strVal val="#ppt_y"/>
                                          </p:val>
                                        </p:tav>
                                      </p:tavLst>
                                    </p:anim>
                                  </p:childTnLst>
                                </p:cTn>
                              </p:par>
                              <p:par>
                                <p:cTn id="63" presetID="37" presetClass="entr" presetSubtype="0" fill="hold" grpId="0" nodeType="withEffect">
                                  <p:stCondLst>
                                    <p:cond delay="0"/>
                                  </p:stCondLst>
                                  <p:childTnLst>
                                    <p:set>
                                      <p:cBhvr>
                                        <p:cTn id="64" dur="1" fill="hold">
                                          <p:stCondLst>
                                            <p:cond delay="0"/>
                                          </p:stCondLst>
                                        </p:cTn>
                                        <p:tgtEl>
                                          <p:spTgt spid="407"/>
                                        </p:tgtEl>
                                        <p:attrNameLst>
                                          <p:attrName>style.visibility</p:attrName>
                                        </p:attrNameLst>
                                      </p:cBhvr>
                                      <p:to>
                                        <p:strVal val="visible"/>
                                      </p:to>
                                    </p:set>
                                    <p:animEffect transition="in" filter="fade">
                                      <p:cBhvr>
                                        <p:cTn id="65" dur="1000"/>
                                        <p:tgtEl>
                                          <p:spTgt spid="407"/>
                                        </p:tgtEl>
                                      </p:cBhvr>
                                    </p:animEffect>
                                    <p:anim calcmode="lin" valueType="num">
                                      <p:cBhvr>
                                        <p:cTn id="66" dur="1000" fill="hold"/>
                                        <p:tgtEl>
                                          <p:spTgt spid="407"/>
                                        </p:tgtEl>
                                        <p:attrNameLst>
                                          <p:attrName>ppt_x</p:attrName>
                                        </p:attrNameLst>
                                      </p:cBhvr>
                                      <p:tavLst>
                                        <p:tav tm="0">
                                          <p:val>
                                            <p:strVal val="#ppt_x"/>
                                          </p:val>
                                        </p:tav>
                                        <p:tav tm="100000">
                                          <p:val>
                                            <p:strVal val="#ppt_x"/>
                                          </p:val>
                                        </p:tav>
                                      </p:tavLst>
                                    </p:anim>
                                    <p:anim calcmode="lin" valueType="num">
                                      <p:cBhvr>
                                        <p:cTn id="67" dur="900" decel="100000" fill="hold"/>
                                        <p:tgtEl>
                                          <p:spTgt spid="407"/>
                                        </p:tgtEl>
                                        <p:attrNameLst>
                                          <p:attrName>ppt_y</p:attrName>
                                        </p:attrNameLst>
                                      </p:cBhvr>
                                      <p:tavLst>
                                        <p:tav tm="0">
                                          <p:val>
                                            <p:strVal val="#ppt_y+1"/>
                                          </p:val>
                                        </p:tav>
                                        <p:tav tm="100000">
                                          <p:val>
                                            <p:strVal val="#ppt_y-.03"/>
                                          </p:val>
                                        </p:tav>
                                      </p:tavLst>
                                    </p:anim>
                                    <p:anim calcmode="lin" valueType="num">
                                      <p:cBhvr>
                                        <p:cTn id="68" dur="100" accel="100000" fill="hold">
                                          <p:stCondLst>
                                            <p:cond delay="900"/>
                                          </p:stCondLst>
                                        </p:cTn>
                                        <p:tgtEl>
                                          <p:spTgt spid="407"/>
                                        </p:tgtEl>
                                        <p:attrNameLst>
                                          <p:attrName>ppt_y</p:attrName>
                                        </p:attrNameLst>
                                      </p:cBhvr>
                                      <p:tavLst>
                                        <p:tav tm="0">
                                          <p:val>
                                            <p:strVal val="#ppt_y-.03"/>
                                          </p:val>
                                        </p:tav>
                                        <p:tav tm="100000">
                                          <p:val>
                                            <p:strVal val="#ppt_y"/>
                                          </p:val>
                                        </p:tav>
                                      </p:tavLst>
                                    </p:anim>
                                  </p:childTnLst>
                                </p:cTn>
                              </p:par>
                              <p:par>
                                <p:cTn id="69" presetID="37" presetClass="entr" presetSubtype="0" fill="hold" grpId="0" nodeType="withEffect">
                                  <p:stCondLst>
                                    <p:cond delay="0"/>
                                  </p:stCondLst>
                                  <p:childTnLst>
                                    <p:set>
                                      <p:cBhvr>
                                        <p:cTn id="70" dur="1" fill="hold">
                                          <p:stCondLst>
                                            <p:cond delay="0"/>
                                          </p:stCondLst>
                                        </p:cTn>
                                        <p:tgtEl>
                                          <p:spTgt spid="401"/>
                                        </p:tgtEl>
                                        <p:attrNameLst>
                                          <p:attrName>style.visibility</p:attrName>
                                        </p:attrNameLst>
                                      </p:cBhvr>
                                      <p:to>
                                        <p:strVal val="visible"/>
                                      </p:to>
                                    </p:set>
                                    <p:animEffect transition="in" filter="fade">
                                      <p:cBhvr>
                                        <p:cTn id="71" dur="1000"/>
                                        <p:tgtEl>
                                          <p:spTgt spid="401"/>
                                        </p:tgtEl>
                                      </p:cBhvr>
                                    </p:animEffect>
                                    <p:anim calcmode="lin" valueType="num">
                                      <p:cBhvr>
                                        <p:cTn id="72" dur="1000" fill="hold"/>
                                        <p:tgtEl>
                                          <p:spTgt spid="401"/>
                                        </p:tgtEl>
                                        <p:attrNameLst>
                                          <p:attrName>ppt_x</p:attrName>
                                        </p:attrNameLst>
                                      </p:cBhvr>
                                      <p:tavLst>
                                        <p:tav tm="0">
                                          <p:val>
                                            <p:strVal val="#ppt_x"/>
                                          </p:val>
                                        </p:tav>
                                        <p:tav tm="100000">
                                          <p:val>
                                            <p:strVal val="#ppt_x"/>
                                          </p:val>
                                        </p:tav>
                                      </p:tavLst>
                                    </p:anim>
                                    <p:anim calcmode="lin" valueType="num">
                                      <p:cBhvr>
                                        <p:cTn id="73" dur="900" decel="100000" fill="hold"/>
                                        <p:tgtEl>
                                          <p:spTgt spid="401"/>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401"/>
                                        </p:tgtEl>
                                        <p:attrNameLst>
                                          <p:attrName>ppt_y</p:attrName>
                                        </p:attrNameLst>
                                      </p:cBhvr>
                                      <p:tavLst>
                                        <p:tav tm="0">
                                          <p:val>
                                            <p:strVal val="#ppt_y-.03"/>
                                          </p:val>
                                        </p:tav>
                                        <p:tav tm="100000">
                                          <p:val>
                                            <p:strVal val="#ppt_y"/>
                                          </p:val>
                                        </p:tav>
                                      </p:tavLst>
                                    </p:anim>
                                  </p:childTnLst>
                                </p:cTn>
                              </p:par>
                              <p:par>
                                <p:cTn id="75" presetID="37" presetClass="entr" presetSubtype="0" fill="hold" grpId="0" nodeType="withEffect">
                                  <p:stCondLst>
                                    <p:cond delay="0"/>
                                  </p:stCondLst>
                                  <p:childTnLst>
                                    <p:set>
                                      <p:cBhvr>
                                        <p:cTn id="76" dur="1" fill="hold">
                                          <p:stCondLst>
                                            <p:cond delay="0"/>
                                          </p:stCondLst>
                                        </p:cTn>
                                        <p:tgtEl>
                                          <p:spTgt spid="396"/>
                                        </p:tgtEl>
                                        <p:attrNameLst>
                                          <p:attrName>style.visibility</p:attrName>
                                        </p:attrNameLst>
                                      </p:cBhvr>
                                      <p:to>
                                        <p:strVal val="visible"/>
                                      </p:to>
                                    </p:set>
                                    <p:animEffect transition="in" filter="fade">
                                      <p:cBhvr>
                                        <p:cTn id="77" dur="1000"/>
                                        <p:tgtEl>
                                          <p:spTgt spid="396"/>
                                        </p:tgtEl>
                                      </p:cBhvr>
                                    </p:animEffect>
                                    <p:anim calcmode="lin" valueType="num">
                                      <p:cBhvr>
                                        <p:cTn id="78" dur="1000" fill="hold"/>
                                        <p:tgtEl>
                                          <p:spTgt spid="396"/>
                                        </p:tgtEl>
                                        <p:attrNameLst>
                                          <p:attrName>ppt_x</p:attrName>
                                        </p:attrNameLst>
                                      </p:cBhvr>
                                      <p:tavLst>
                                        <p:tav tm="0">
                                          <p:val>
                                            <p:strVal val="#ppt_x"/>
                                          </p:val>
                                        </p:tav>
                                        <p:tav tm="100000">
                                          <p:val>
                                            <p:strVal val="#ppt_x"/>
                                          </p:val>
                                        </p:tav>
                                      </p:tavLst>
                                    </p:anim>
                                    <p:anim calcmode="lin" valueType="num">
                                      <p:cBhvr>
                                        <p:cTn id="79" dur="900" decel="100000" fill="hold"/>
                                        <p:tgtEl>
                                          <p:spTgt spid="396"/>
                                        </p:tgtEl>
                                        <p:attrNameLst>
                                          <p:attrName>ppt_y</p:attrName>
                                        </p:attrNameLst>
                                      </p:cBhvr>
                                      <p:tavLst>
                                        <p:tav tm="0">
                                          <p:val>
                                            <p:strVal val="#ppt_y+1"/>
                                          </p:val>
                                        </p:tav>
                                        <p:tav tm="100000">
                                          <p:val>
                                            <p:strVal val="#ppt_y-.03"/>
                                          </p:val>
                                        </p:tav>
                                      </p:tavLst>
                                    </p:anim>
                                    <p:anim calcmode="lin" valueType="num">
                                      <p:cBhvr>
                                        <p:cTn id="80" dur="100" accel="100000" fill="hold">
                                          <p:stCondLst>
                                            <p:cond delay="900"/>
                                          </p:stCondLst>
                                        </p:cTn>
                                        <p:tgtEl>
                                          <p:spTgt spid="396"/>
                                        </p:tgtEl>
                                        <p:attrNameLst>
                                          <p:attrName>ppt_y</p:attrName>
                                        </p:attrNameLst>
                                      </p:cBhvr>
                                      <p:tavLst>
                                        <p:tav tm="0">
                                          <p:val>
                                            <p:strVal val="#ppt_y-.03"/>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37" presetClass="entr" presetSubtype="0"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1000"/>
                                        <p:tgtEl>
                                          <p:spTgt spid="61"/>
                                        </p:tgtEl>
                                      </p:cBhvr>
                                    </p:animEffect>
                                    <p:anim calcmode="lin" valueType="num">
                                      <p:cBhvr>
                                        <p:cTn id="86" dur="1000" fill="hold"/>
                                        <p:tgtEl>
                                          <p:spTgt spid="61"/>
                                        </p:tgtEl>
                                        <p:attrNameLst>
                                          <p:attrName>ppt_x</p:attrName>
                                        </p:attrNameLst>
                                      </p:cBhvr>
                                      <p:tavLst>
                                        <p:tav tm="0">
                                          <p:val>
                                            <p:strVal val="#ppt_x"/>
                                          </p:val>
                                        </p:tav>
                                        <p:tav tm="100000">
                                          <p:val>
                                            <p:strVal val="#ppt_x"/>
                                          </p:val>
                                        </p:tav>
                                      </p:tavLst>
                                    </p:anim>
                                    <p:anim calcmode="lin" valueType="num">
                                      <p:cBhvr>
                                        <p:cTn id="87" dur="900" decel="100000" fill="hold"/>
                                        <p:tgtEl>
                                          <p:spTgt spid="61"/>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61"/>
                                        </p:tgtEl>
                                        <p:attrNameLst>
                                          <p:attrName>ppt_y</p:attrName>
                                        </p:attrNameLst>
                                      </p:cBhvr>
                                      <p:tavLst>
                                        <p:tav tm="0">
                                          <p:val>
                                            <p:strVal val="#ppt_y-.03"/>
                                          </p:val>
                                        </p:tav>
                                        <p:tav tm="100000">
                                          <p:val>
                                            <p:strVal val="#ppt_y"/>
                                          </p:val>
                                        </p:tav>
                                      </p:tavLst>
                                    </p:anim>
                                  </p:childTnLst>
                                </p:cTn>
                              </p:par>
                              <p:par>
                                <p:cTn id="89" presetID="37" presetClass="entr" presetSubtype="0" fill="hold"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1000"/>
                                        <p:tgtEl>
                                          <p:spTgt spid="63"/>
                                        </p:tgtEl>
                                      </p:cBhvr>
                                    </p:animEffect>
                                    <p:anim calcmode="lin" valueType="num">
                                      <p:cBhvr>
                                        <p:cTn id="92" dur="1000" fill="hold"/>
                                        <p:tgtEl>
                                          <p:spTgt spid="63"/>
                                        </p:tgtEl>
                                        <p:attrNameLst>
                                          <p:attrName>ppt_x</p:attrName>
                                        </p:attrNameLst>
                                      </p:cBhvr>
                                      <p:tavLst>
                                        <p:tav tm="0">
                                          <p:val>
                                            <p:strVal val="#ppt_x"/>
                                          </p:val>
                                        </p:tav>
                                        <p:tav tm="100000">
                                          <p:val>
                                            <p:strVal val="#ppt_x"/>
                                          </p:val>
                                        </p:tav>
                                      </p:tavLst>
                                    </p:anim>
                                    <p:anim calcmode="lin" valueType="num">
                                      <p:cBhvr>
                                        <p:cTn id="93" dur="900" decel="100000" fill="hold"/>
                                        <p:tgtEl>
                                          <p:spTgt spid="63"/>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par>
                                <p:cTn id="95" presetID="37" presetClass="entr" presetSubtype="0"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fade">
                                      <p:cBhvr>
                                        <p:cTn id="97" dur="1000"/>
                                        <p:tgtEl>
                                          <p:spTgt spid="60"/>
                                        </p:tgtEl>
                                      </p:cBhvr>
                                    </p:animEffect>
                                    <p:anim calcmode="lin" valueType="num">
                                      <p:cBhvr>
                                        <p:cTn id="98" dur="1000" fill="hold"/>
                                        <p:tgtEl>
                                          <p:spTgt spid="60"/>
                                        </p:tgtEl>
                                        <p:attrNameLst>
                                          <p:attrName>ppt_x</p:attrName>
                                        </p:attrNameLst>
                                      </p:cBhvr>
                                      <p:tavLst>
                                        <p:tav tm="0">
                                          <p:val>
                                            <p:strVal val="#ppt_x"/>
                                          </p:val>
                                        </p:tav>
                                        <p:tav tm="100000">
                                          <p:val>
                                            <p:strVal val="#ppt_x"/>
                                          </p:val>
                                        </p:tav>
                                      </p:tavLst>
                                    </p:anim>
                                    <p:anim calcmode="lin" valueType="num">
                                      <p:cBhvr>
                                        <p:cTn id="99" dur="900" decel="100000" fill="hold"/>
                                        <p:tgtEl>
                                          <p:spTgt spid="60"/>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60"/>
                                        </p:tgtEl>
                                        <p:attrNameLst>
                                          <p:attrName>ppt_y</p:attrName>
                                        </p:attrNameLst>
                                      </p:cBhvr>
                                      <p:tavLst>
                                        <p:tav tm="0">
                                          <p:val>
                                            <p:strVal val="#ppt_y-.03"/>
                                          </p:val>
                                        </p:tav>
                                        <p:tav tm="100000">
                                          <p:val>
                                            <p:strVal val="#ppt_y"/>
                                          </p:val>
                                        </p:tav>
                                      </p:tavLst>
                                    </p:anim>
                                  </p:childTnLst>
                                </p:cTn>
                              </p:par>
                              <p:par>
                                <p:cTn id="101" presetID="37"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1000"/>
                                        <p:tgtEl>
                                          <p:spTgt spid="58"/>
                                        </p:tgtEl>
                                      </p:cBhvr>
                                    </p:animEffect>
                                    <p:anim calcmode="lin" valueType="num">
                                      <p:cBhvr>
                                        <p:cTn id="104" dur="1000" fill="hold"/>
                                        <p:tgtEl>
                                          <p:spTgt spid="58"/>
                                        </p:tgtEl>
                                        <p:attrNameLst>
                                          <p:attrName>ppt_x</p:attrName>
                                        </p:attrNameLst>
                                      </p:cBhvr>
                                      <p:tavLst>
                                        <p:tav tm="0">
                                          <p:val>
                                            <p:strVal val="#ppt_x"/>
                                          </p:val>
                                        </p:tav>
                                        <p:tav tm="100000">
                                          <p:val>
                                            <p:strVal val="#ppt_x"/>
                                          </p:val>
                                        </p:tav>
                                      </p:tavLst>
                                    </p:anim>
                                    <p:anim calcmode="lin" valueType="num">
                                      <p:cBhvr>
                                        <p:cTn id="105" dur="900" decel="100000" fill="hold"/>
                                        <p:tgtEl>
                                          <p:spTgt spid="58"/>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58"/>
                                        </p:tgtEl>
                                        <p:attrNameLst>
                                          <p:attrName>ppt_y</p:attrName>
                                        </p:attrNameLst>
                                      </p:cBhvr>
                                      <p:tavLst>
                                        <p:tav tm="0">
                                          <p:val>
                                            <p:strVal val="#ppt_y-.03"/>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7" presetClass="entr" presetSubtype="0" fill="hold" grpId="0" nodeType="clickEffect">
                                  <p:stCondLst>
                                    <p:cond delay="0"/>
                                  </p:stCondLst>
                                  <p:childTnLst>
                                    <p:set>
                                      <p:cBhvr>
                                        <p:cTn id="110" dur="1" fill="hold">
                                          <p:stCondLst>
                                            <p:cond delay="0"/>
                                          </p:stCondLst>
                                        </p:cTn>
                                        <p:tgtEl>
                                          <p:spTgt spid="59"/>
                                        </p:tgtEl>
                                        <p:attrNameLst>
                                          <p:attrName>style.visibility</p:attrName>
                                        </p:attrNameLst>
                                      </p:cBhvr>
                                      <p:to>
                                        <p:strVal val="visible"/>
                                      </p:to>
                                    </p:set>
                                    <p:animEffect transition="in" filter="fade">
                                      <p:cBhvr>
                                        <p:cTn id="111" dur="1000"/>
                                        <p:tgtEl>
                                          <p:spTgt spid="59"/>
                                        </p:tgtEl>
                                      </p:cBhvr>
                                    </p:animEffect>
                                    <p:anim calcmode="lin" valueType="num">
                                      <p:cBhvr>
                                        <p:cTn id="112" dur="1000" fill="hold"/>
                                        <p:tgtEl>
                                          <p:spTgt spid="59"/>
                                        </p:tgtEl>
                                        <p:attrNameLst>
                                          <p:attrName>ppt_x</p:attrName>
                                        </p:attrNameLst>
                                      </p:cBhvr>
                                      <p:tavLst>
                                        <p:tav tm="0">
                                          <p:val>
                                            <p:strVal val="#ppt_x"/>
                                          </p:val>
                                        </p:tav>
                                        <p:tav tm="100000">
                                          <p:val>
                                            <p:strVal val="#ppt_x"/>
                                          </p:val>
                                        </p:tav>
                                      </p:tavLst>
                                    </p:anim>
                                    <p:anim calcmode="lin" valueType="num">
                                      <p:cBhvr>
                                        <p:cTn id="113" dur="900" decel="100000" fill="hold"/>
                                        <p:tgtEl>
                                          <p:spTgt spid="59"/>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59"/>
                                        </p:tgtEl>
                                        <p:attrNameLst>
                                          <p:attrName>ppt_y</p:attrName>
                                        </p:attrNameLst>
                                      </p:cBhvr>
                                      <p:tavLst>
                                        <p:tav tm="0">
                                          <p:val>
                                            <p:strVal val="#ppt_y-.03"/>
                                          </p:val>
                                        </p:tav>
                                        <p:tav tm="100000">
                                          <p:val>
                                            <p:strVal val="#ppt_y"/>
                                          </p:val>
                                        </p:tav>
                                      </p:tavLst>
                                    </p:anim>
                                  </p:childTnLst>
                                </p:cTn>
                              </p:par>
                              <p:par>
                                <p:cTn id="115" presetID="37" presetClass="entr" presetSubtype="0"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fade">
                                      <p:cBhvr>
                                        <p:cTn id="117" dur="1000"/>
                                        <p:tgtEl>
                                          <p:spTgt spid="57"/>
                                        </p:tgtEl>
                                      </p:cBhvr>
                                    </p:animEffect>
                                    <p:anim calcmode="lin" valueType="num">
                                      <p:cBhvr>
                                        <p:cTn id="118" dur="1000" fill="hold"/>
                                        <p:tgtEl>
                                          <p:spTgt spid="57"/>
                                        </p:tgtEl>
                                        <p:attrNameLst>
                                          <p:attrName>ppt_x</p:attrName>
                                        </p:attrNameLst>
                                      </p:cBhvr>
                                      <p:tavLst>
                                        <p:tav tm="0">
                                          <p:val>
                                            <p:strVal val="#ppt_x"/>
                                          </p:val>
                                        </p:tav>
                                        <p:tav tm="100000">
                                          <p:val>
                                            <p:strVal val="#ppt_x"/>
                                          </p:val>
                                        </p:tav>
                                      </p:tavLst>
                                    </p:anim>
                                    <p:anim calcmode="lin" valueType="num">
                                      <p:cBhvr>
                                        <p:cTn id="119" dur="900" decel="100000" fill="hold"/>
                                        <p:tgtEl>
                                          <p:spTgt spid="57"/>
                                        </p:tgtEl>
                                        <p:attrNameLst>
                                          <p:attrName>ppt_y</p:attrName>
                                        </p:attrNameLst>
                                      </p:cBhvr>
                                      <p:tavLst>
                                        <p:tav tm="0">
                                          <p:val>
                                            <p:strVal val="#ppt_y+1"/>
                                          </p:val>
                                        </p:tav>
                                        <p:tav tm="100000">
                                          <p:val>
                                            <p:strVal val="#ppt_y-.03"/>
                                          </p:val>
                                        </p:tav>
                                      </p:tavLst>
                                    </p:anim>
                                    <p:anim calcmode="lin" valueType="num">
                                      <p:cBhvr>
                                        <p:cTn id="120"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par>
                                <p:cTn id="121" presetID="37" presetClass="entr" presetSubtype="0" fill="hold" nodeType="with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fade">
                                      <p:cBhvr>
                                        <p:cTn id="123" dur="1000"/>
                                        <p:tgtEl>
                                          <p:spTgt spid="67"/>
                                        </p:tgtEl>
                                      </p:cBhvr>
                                    </p:animEffect>
                                    <p:anim calcmode="lin" valueType="num">
                                      <p:cBhvr>
                                        <p:cTn id="124" dur="1000" fill="hold"/>
                                        <p:tgtEl>
                                          <p:spTgt spid="67"/>
                                        </p:tgtEl>
                                        <p:attrNameLst>
                                          <p:attrName>ppt_x</p:attrName>
                                        </p:attrNameLst>
                                      </p:cBhvr>
                                      <p:tavLst>
                                        <p:tav tm="0">
                                          <p:val>
                                            <p:strVal val="#ppt_x"/>
                                          </p:val>
                                        </p:tav>
                                        <p:tav tm="100000">
                                          <p:val>
                                            <p:strVal val="#ppt_x"/>
                                          </p:val>
                                        </p:tav>
                                      </p:tavLst>
                                    </p:anim>
                                    <p:anim calcmode="lin" valueType="num">
                                      <p:cBhvr>
                                        <p:cTn id="125" dur="900" decel="100000" fill="hold"/>
                                        <p:tgtEl>
                                          <p:spTgt spid="67"/>
                                        </p:tgtEl>
                                        <p:attrNameLst>
                                          <p:attrName>ppt_y</p:attrName>
                                        </p:attrNameLst>
                                      </p:cBhvr>
                                      <p:tavLst>
                                        <p:tav tm="0">
                                          <p:val>
                                            <p:strVal val="#ppt_y+1"/>
                                          </p:val>
                                        </p:tav>
                                        <p:tav tm="100000">
                                          <p:val>
                                            <p:strVal val="#ppt_y-.03"/>
                                          </p:val>
                                        </p:tav>
                                      </p:tavLst>
                                    </p:anim>
                                    <p:anim calcmode="lin" valueType="num">
                                      <p:cBhvr>
                                        <p:cTn id="126"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par>
                                <p:cTn id="127" presetID="37" presetClass="entr" presetSubtype="0" fill="hold" grpId="0" nodeType="withEffect">
                                  <p:stCondLst>
                                    <p:cond delay="0"/>
                                  </p:stCondLst>
                                  <p:childTnLst>
                                    <p:set>
                                      <p:cBhvr>
                                        <p:cTn id="128" dur="1" fill="hold">
                                          <p:stCondLst>
                                            <p:cond delay="0"/>
                                          </p:stCondLst>
                                        </p:cTn>
                                        <p:tgtEl>
                                          <p:spTgt spid="62"/>
                                        </p:tgtEl>
                                        <p:attrNameLst>
                                          <p:attrName>style.visibility</p:attrName>
                                        </p:attrNameLst>
                                      </p:cBhvr>
                                      <p:to>
                                        <p:strVal val="visible"/>
                                      </p:to>
                                    </p:set>
                                    <p:animEffect transition="in" filter="fade">
                                      <p:cBhvr>
                                        <p:cTn id="129" dur="1000"/>
                                        <p:tgtEl>
                                          <p:spTgt spid="62"/>
                                        </p:tgtEl>
                                      </p:cBhvr>
                                    </p:animEffect>
                                    <p:anim calcmode="lin" valueType="num">
                                      <p:cBhvr>
                                        <p:cTn id="130" dur="1000" fill="hold"/>
                                        <p:tgtEl>
                                          <p:spTgt spid="62"/>
                                        </p:tgtEl>
                                        <p:attrNameLst>
                                          <p:attrName>ppt_x</p:attrName>
                                        </p:attrNameLst>
                                      </p:cBhvr>
                                      <p:tavLst>
                                        <p:tav tm="0">
                                          <p:val>
                                            <p:strVal val="#ppt_x"/>
                                          </p:val>
                                        </p:tav>
                                        <p:tav tm="100000">
                                          <p:val>
                                            <p:strVal val="#ppt_x"/>
                                          </p:val>
                                        </p:tav>
                                      </p:tavLst>
                                    </p:anim>
                                    <p:anim calcmode="lin" valueType="num">
                                      <p:cBhvr>
                                        <p:cTn id="131" dur="900" decel="100000" fill="hold"/>
                                        <p:tgtEl>
                                          <p:spTgt spid="62"/>
                                        </p:tgtEl>
                                        <p:attrNameLst>
                                          <p:attrName>ppt_y</p:attrName>
                                        </p:attrNameLst>
                                      </p:cBhvr>
                                      <p:tavLst>
                                        <p:tav tm="0">
                                          <p:val>
                                            <p:strVal val="#ppt_y+1"/>
                                          </p:val>
                                        </p:tav>
                                        <p:tav tm="100000">
                                          <p:val>
                                            <p:strVal val="#ppt_y-.03"/>
                                          </p:val>
                                        </p:tav>
                                      </p:tavLst>
                                    </p:anim>
                                    <p:anim calcmode="lin" valueType="num">
                                      <p:cBhvr>
                                        <p:cTn id="132" dur="100" accel="100000" fill="hold">
                                          <p:stCondLst>
                                            <p:cond delay="900"/>
                                          </p:stCondLst>
                                        </p:cTn>
                                        <p:tgtEl>
                                          <p:spTgt spid="6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animBg="1"/>
      <p:bldP spid="397" grpId="0" animBg="1"/>
      <p:bldP spid="398" grpId="0" animBg="1"/>
      <p:bldP spid="400" grpId="0"/>
      <p:bldP spid="401" grpId="0"/>
      <p:bldP spid="402" grpId="0"/>
      <p:bldP spid="404" grpId="0" animBg="1"/>
      <p:bldP spid="405" grpId="0" animBg="1"/>
      <p:bldP spid="406" grpId="0" animBg="1"/>
      <p:bldP spid="407" grpId="0" animBg="1"/>
      <p:bldP spid="57" grpId="0" animBg="1"/>
      <p:bldP spid="58" grpId="0" animBg="1"/>
      <p:bldP spid="59" grpId="0"/>
      <p:bldP spid="60" grpId="0"/>
      <p:bldP spid="61" grpId="0" animBg="1"/>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5506037" y="1585842"/>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10800000">
            <a:off x="5506037" y="216493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5506037" y="2735130"/>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5522609" y="1103994"/>
            <a:ext cx="3441900" cy="18268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ELECTRONIC VOTING SYSTEM</a:t>
            </a:r>
            <a:endParaRPr dirty="0">
              <a:solidFill>
                <a:srgbClr val="FFFFFF"/>
              </a:solidFill>
            </a:endParaRPr>
          </a:p>
        </p:txBody>
      </p:sp>
      <p:sp>
        <p:nvSpPr>
          <p:cNvPr id="446" name="Google Shape;446;p27"/>
          <p:cNvSpPr/>
          <p:nvPr/>
        </p:nvSpPr>
        <p:spPr>
          <a:xfrm>
            <a:off x="7898937" y="1532379"/>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898937" y="210943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16098" y="2226600"/>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8004262" y="1668867"/>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0" name="Google Shape;450;p27"/>
          <p:cNvSpPr/>
          <p:nvPr/>
        </p:nvSpPr>
        <p:spPr>
          <a:xfrm>
            <a:off x="7898937" y="267761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7"/>
          <p:cNvGrpSpPr/>
          <p:nvPr/>
        </p:nvGrpSpPr>
        <p:grpSpPr>
          <a:xfrm>
            <a:off x="7978104" y="2768848"/>
            <a:ext cx="265543" cy="269920"/>
            <a:chOff x="4151375" y="238125"/>
            <a:chExt cx="2141475" cy="2176775"/>
          </a:xfrm>
        </p:grpSpPr>
        <p:sp>
          <p:nvSpPr>
            <p:cNvPr id="452"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4" name="Google Shape;454;p27"/>
          <p:cNvCxnSpPr/>
          <p:nvPr/>
        </p:nvCxnSpPr>
        <p:spPr>
          <a:xfrm>
            <a:off x="6156960" y="1195338"/>
            <a:ext cx="3066265" cy="0"/>
          </a:xfrm>
          <a:prstGeom prst="straightConnector1">
            <a:avLst/>
          </a:prstGeom>
          <a:noFill/>
          <a:ln w="9525" cap="flat" cmpd="sng">
            <a:solidFill>
              <a:schemeClr val="accent1"/>
            </a:solidFill>
            <a:prstDash val="solid"/>
            <a:round/>
            <a:headEnd type="none" w="med" len="med"/>
            <a:tailEnd type="none" w="med" len="med"/>
          </a:ln>
        </p:spPr>
      </p:cxnSp>
      <p:sp>
        <p:nvSpPr>
          <p:cNvPr id="455" name="Google Shape;455;p27"/>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txBox="1">
            <a:spLocks noGrp="1"/>
          </p:cNvSpPr>
          <p:nvPr>
            <p:ph type="ctrTitle"/>
          </p:nvPr>
        </p:nvSpPr>
        <p:spPr>
          <a:xfrm>
            <a:off x="5388868" y="175479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RESPONSIVE DESIGN</a:t>
            </a:r>
            <a:endParaRPr dirty="0">
              <a:solidFill>
                <a:srgbClr val="0E2A47"/>
              </a:solidFill>
            </a:endParaRPr>
          </a:p>
        </p:txBody>
      </p:sp>
      <p:sp>
        <p:nvSpPr>
          <p:cNvPr id="553" name="Google Shape;553;p27"/>
          <p:cNvSpPr txBox="1">
            <a:spLocks noGrp="1"/>
          </p:cNvSpPr>
          <p:nvPr>
            <p:ph type="ctrTitle" idx="2"/>
          </p:nvPr>
        </p:nvSpPr>
        <p:spPr>
          <a:xfrm>
            <a:off x="5388868" y="290001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SECURED</a:t>
            </a:r>
            <a:endParaRPr dirty="0">
              <a:solidFill>
                <a:srgbClr val="0E2A47"/>
              </a:solidFill>
            </a:endParaRPr>
          </a:p>
        </p:txBody>
      </p:sp>
      <p:sp>
        <p:nvSpPr>
          <p:cNvPr id="554" name="Google Shape;554;p27"/>
          <p:cNvSpPr txBox="1">
            <a:spLocks noGrp="1"/>
          </p:cNvSpPr>
          <p:nvPr>
            <p:ph type="ctrTitle" idx="3"/>
          </p:nvPr>
        </p:nvSpPr>
        <p:spPr>
          <a:xfrm>
            <a:off x="5388868" y="233184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FLEXIBLE/DYNAMIC</a:t>
            </a:r>
            <a:endParaRPr dirty="0">
              <a:solidFill>
                <a:srgbClr val="0E2A47"/>
              </a:solidFill>
            </a:endParaRPr>
          </a:p>
        </p:txBody>
      </p:sp>
      <p:sp>
        <p:nvSpPr>
          <p:cNvPr id="115" name="Google Shape;442;p27"/>
          <p:cNvSpPr/>
          <p:nvPr/>
        </p:nvSpPr>
        <p:spPr>
          <a:xfrm rot="10800000">
            <a:off x="5506037" y="331961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43;p27"/>
          <p:cNvSpPr/>
          <p:nvPr/>
        </p:nvSpPr>
        <p:spPr>
          <a:xfrm rot="10800000">
            <a:off x="5506037" y="392534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46;p27"/>
          <p:cNvSpPr/>
          <p:nvPr/>
        </p:nvSpPr>
        <p:spPr>
          <a:xfrm>
            <a:off x="7898937" y="3266151"/>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47;p27"/>
          <p:cNvSpPr/>
          <p:nvPr/>
        </p:nvSpPr>
        <p:spPr>
          <a:xfrm>
            <a:off x="7898937" y="386984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48;p27"/>
          <p:cNvSpPr/>
          <p:nvPr/>
        </p:nvSpPr>
        <p:spPr>
          <a:xfrm>
            <a:off x="8016098" y="3987006"/>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49;p27"/>
          <p:cNvSpPr/>
          <p:nvPr/>
        </p:nvSpPr>
        <p:spPr>
          <a:xfrm>
            <a:off x="8004262" y="3402639"/>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126" name="Google Shape;552;p27"/>
          <p:cNvSpPr txBox="1">
            <a:spLocks/>
          </p:cNvSpPr>
          <p:nvPr/>
        </p:nvSpPr>
        <p:spPr>
          <a:xfrm>
            <a:off x="5388868" y="348856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rgbClr val="0E2A47"/>
                </a:solidFill>
              </a:rPr>
              <a:t>LIVE RESULTS</a:t>
            </a:r>
          </a:p>
        </p:txBody>
      </p:sp>
      <p:sp>
        <p:nvSpPr>
          <p:cNvPr id="128" name="Google Shape;554;p27"/>
          <p:cNvSpPr txBox="1">
            <a:spLocks/>
          </p:cNvSpPr>
          <p:nvPr/>
        </p:nvSpPr>
        <p:spPr>
          <a:xfrm>
            <a:off x="5388868" y="4092249"/>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rgbClr val="0E2A47"/>
                </a:solidFill>
              </a:rPr>
              <a:t>CLOUD WEB HOSTING</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fade">
                                      <p:cBhvr>
                                        <p:cTn id="7" dur="1000"/>
                                        <p:tgtEl>
                                          <p:spTgt spid="449"/>
                                        </p:tgtEl>
                                      </p:cBhvr>
                                    </p:animEffect>
                                    <p:anim calcmode="lin" valueType="num">
                                      <p:cBhvr>
                                        <p:cTn id="8" dur="1000" fill="hold"/>
                                        <p:tgtEl>
                                          <p:spTgt spid="449"/>
                                        </p:tgtEl>
                                        <p:attrNameLst>
                                          <p:attrName>ppt_x</p:attrName>
                                        </p:attrNameLst>
                                      </p:cBhvr>
                                      <p:tavLst>
                                        <p:tav tm="0">
                                          <p:val>
                                            <p:strVal val="#ppt_x"/>
                                          </p:val>
                                        </p:tav>
                                        <p:tav tm="100000">
                                          <p:val>
                                            <p:strVal val="#ppt_x"/>
                                          </p:val>
                                        </p:tav>
                                      </p:tavLst>
                                    </p:anim>
                                    <p:anim calcmode="lin" valueType="num">
                                      <p:cBhvr>
                                        <p:cTn id="9" dur="1000" fill="hold"/>
                                        <p:tgtEl>
                                          <p:spTgt spid="44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46"/>
                                        </p:tgtEl>
                                        <p:attrNameLst>
                                          <p:attrName>style.visibility</p:attrName>
                                        </p:attrNameLst>
                                      </p:cBhvr>
                                      <p:to>
                                        <p:strVal val="visible"/>
                                      </p:to>
                                    </p:set>
                                    <p:animEffect transition="in" filter="fade">
                                      <p:cBhvr>
                                        <p:cTn id="12" dur="1000"/>
                                        <p:tgtEl>
                                          <p:spTgt spid="446"/>
                                        </p:tgtEl>
                                      </p:cBhvr>
                                    </p:animEffect>
                                    <p:anim calcmode="lin" valueType="num">
                                      <p:cBhvr>
                                        <p:cTn id="13" dur="1000" fill="hold"/>
                                        <p:tgtEl>
                                          <p:spTgt spid="446"/>
                                        </p:tgtEl>
                                        <p:attrNameLst>
                                          <p:attrName>ppt_x</p:attrName>
                                        </p:attrNameLst>
                                      </p:cBhvr>
                                      <p:tavLst>
                                        <p:tav tm="0">
                                          <p:val>
                                            <p:strVal val="#ppt_x"/>
                                          </p:val>
                                        </p:tav>
                                        <p:tav tm="100000">
                                          <p:val>
                                            <p:strVal val="#ppt_x"/>
                                          </p:val>
                                        </p:tav>
                                      </p:tavLst>
                                    </p:anim>
                                    <p:anim calcmode="lin" valueType="num">
                                      <p:cBhvr>
                                        <p:cTn id="14" dur="1000" fill="hold"/>
                                        <p:tgtEl>
                                          <p:spTgt spid="4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42"/>
                                        </p:tgtEl>
                                        <p:attrNameLst>
                                          <p:attrName>style.visibility</p:attrName>
                                        </p:attrNameLst>
                                      </p:cBhvr>
                                      <p:to>
                                        <p:strVal val="visible"/>
                                      </p:to>
                                    </p:set>
                                    <p:animEffect transition="in" filter="fade">
                                      <p:cBhvr>
                                        <p:cTn id="17" dur="1000"/>
                                        <p:tgtEl>
                                          <p:spTgt spid="442"/>
                                        </p:tgtEl>
                                      </p:cBhvr>
                                    </p:animEffect>
                                    <p:anim calcmode="lin" valueType="num">
                                      <p:cBhvr>
                                        <p:cTn id="18" dur="1000" fill="hold"/>
                                        <p:tgtEl>
                                          <p:spTgt spid="442"/>
                                        </p:tgtEl>
                                        <p:attrNameLst>
                                          <p:attrName>ppt_x</p:attrName>
                                        </p:attrNameLst>
                                      </p:cBhvr>
                                      <p:tavLst>
                                        <p:tav tm="0">
                                          <p:val>
                                            <p:strVal val="#ppt_x"/>
                                          </p:val>
                                        </p:tav>
                                        <p:tav tm="100000">
                                          <p:val>
                                            <p:strVal val="#ppt_x"/>
                                          </p:val>
                                        </p:tav>
                                      </p:tavLst>
                                    </p:anim>
                                    <p:anim calcmode="lin" valueType="num">
                                      <p:cBhvr>
                                        <p:cTn id="19" dur="1000" fill="hold"/>
                                        <p:tgtEl>
                                          <p:spTgt spid="44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2"/>
                                        </p:tgtEl>
                                        <p:attrNameLst>
                                          <p:attrName>style.visibility</p:attrName>
                                        </p:attrNameLst>
                                      </p:cBhvr>
                                      <p:to>
                                        <p:strVal val="visible"/>
                                      </p:to>
                                    </p:set>
                                    <p:animEffect transition="in" filter="fade">
                                      <p:cBhvr>
                                        <p:cTn id="22" dur="1000"/>
                                        <p:tgtEl>
                                          <p:spTgt spid="552"/>
                                        </p:tgtEl>
                                      </p:cBhvr>
                                    </p:animEffect>
                                    <p:anim calcmode="lin" valueType="num">
                                      <p:cBhvr>
                                        <p:cTn id="23" dur="1000" fill="hold"/>
                                        <p:tgtEl>
                                          <p:spTgt spid="552"/>
                                        </p:tgtEl>
                                        <p:attrNameLst>
                                          <p:attrName>ppt_x</p:attrName>
                                        </p:attrNameLst>
                                      </p:cBhvr>
                                      <p:tavLst>
                                        <p:tav tm="0">
                                          <p:val>
                                            <p:strVal val="#ppt_x"/>
                                          </p:val>
                                        </p:tav>
                                        <p:tav tm="100000">
                                          <p:val>
                                            <p:strVal val="#ppt_x"/>
                                          </p:val>
                                        </p:tav>
                                      </p:tavLst>
                                    </p:anim>
                                    <p:anim calcmode="lin" valueType="num">
                                      <p:cBhvr>
                                        <p:cTn id="24" dur="1000" fill="hold"/>
                                        <p:tgtEl>
                                          <p:spTgt spid="55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4"/>
                                        </p:tgtEl>
                                        <p:attrNameLst>
                                          <p:attrName>style.visibility</p:attrName>
                                        </p:attrNameLst>
                                      </p:cBhvr>
                                      <p:to>
                                        <p:strVal val="visible"/>
                                      </p:to>
                                    </p:set>
                                    <p:animEffect transition="in" filter="fade">
                                      <p:cBhvr>
                                        <p:cTn id="29" dur="1000"/>
                                        <p:tgtEl>
                                          <p:spTgt spid="554"/>
                                        </p:tgtEl>
                                      </p:cBhvr>
                                    </p:animEffect>
                                    <p:anim calcmode="lin" valueType="num">
                                      <p:cBhvr>
                                        <p:cTn id="30" dur="1000" fill="hold"/>
                                        <p:tgtEl>
                                          <p:spTgt spid="554"/>
                                        </p:tgtEl>
                                        <p:attrNameLst>
                                          <p:attrName>ppt_x</p:attrName>
                                        </p:attrNameLst>
                                      </p:cBhvr>
                                      <p:tavLst>
                                        <p:tav tm="0">
                                          <p:val>
                                            <p:strVal val="#ppt_x"/>
                                          </p:val>
                                        </p:tav>
                                        <p:tav tm="100000">
                                          <p:val>
                                            <p:strVal val="#ppt_x"/>
                                          </p:val>
                                        </p:tav>
                                      </p:tavLst>
                                    </p:anim>
                                    <p:anim calcmode="lin" valueType="num">
                                      <p:cBhvr>
                                        <p:cTn id="31" dur="1000" fill="hold"/>
                                        <p:tgtEl>
                                          <p:spTgt spid="55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43"/>
                                        </p:tgtEl>
                                        <p:attrNameLst>
                                          <p:attrName>style.visibility</p:attrName>
                                        </p:attrNameLst>
                                      </p:cBhvr>
                                      <p:to>
                                        <p:strVal val="visible"/>
                                      </p:to>
                                    </p:set>
                                    <p:animEffect transition="in" filter="fade">
                                      <p:cBhvr>
                                        <p:cTn id="34" dur="1000"/>
                                        <p:tgtEl>
                                          <p:spTgt spid="443"/>
                                        </p:tgtEl>
                                      </p:cBhvr>
                                    </p:animEffect>
                                    <p:anim calcmode="lin" valueType="num">
                                      <p:cBhvr>
                                        <p:cTn id="35" dur="1000" fill="hold"/>
                                        <p:tgtEl>
                                          <p:spTgt spid="443"/>
                                        </p:tgtEl>
                                        <p:attrNameLst>
                                          <p:attrName>ppt_x</p:attrName>
                                        </p:attrNameLst>
                                      </p:cBhvr>
                                      <p:tavLst>
                                        <p:tav tm="0">
                                          <p:val>
                                            <p:strVal val="#ppt_x"/>
                                          </p:val>
                                        </p:tav>
                                        <p:tav tm="100000">
                                          <p:val>
                                            <p:strVal val="#ppt_x"/>
                                          </p:val>
                                        </p:tav>
                                      </p:tavLst>
                                    </p:anim>
                                    <p:anim calcmode="lin" valueType="num">
                                      <p:cBhvr>
                                        <p:cTn id="36" dur="1000" fill="hold"/>
                                        <p:tgtEl>
                                          <p:spTgt spid="44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47"/>
                                        </p:tgtEl>
                                        <p:attrNameLst>
                                          <p:attrName>style.visibility</p:attrName>
                                        </p:attrNameLst>
                                      </p:cBhvr>
                                      <p:to>
                                        <p:strVal val="visible"/>
                                      </p:to>
                                    </p:set>
                                    <p:animEffect transition="in" filter="fade">
                                      <p:cBhvr>
                                        <p:cTn id="39" dur="1000"/>
                                        <p:tgtEl>
                                          <p:spTgt spid="447"/>
                                        </p:tgtEl>
                                      </p:cBhvr>
                                    </p:animEffect>
                                    <p:anim calcmode="lin" valueType="num">
                                      <p:cBhvr>
                                        <p:cTn id="40" dur="1000" fill="hold"/>
                                        <p:tgtEl>
                                          <p:spTgt spid="447"/>
                                        </p:tgtEl>
                                        <p:attrNameLst>
                                          <p:attrName>ppt_x</p:attrName>
                                        </p:attrNameLst>
                                      </p:cBhvr>
                                      <p:tavLst>
                                        <p:tav tm="0">
                                          <p:val>
                                            <p:strVal val="#ppt_x"/>
                                          </p:val>
                                        </p:tav>
                                        <p:tav tm="100000">
                                          <p:val>
                                            <p:strVal val="#ppt_x"/>
                                          </p:val>
                                        </p:tav>
                                      </p:tavLst>
                                    </p:anim>
                                    <p:anim calcmode="lin" valueType="num">
                                      <p:cBhvr>
                                        <p:cTn id="41" dur="1000" fill="hold"/>
                                        <p:tgtEl>
                                          <p:spTgt spid="44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48"/>
                                        </p:tgtEl>
                                        <p:attrNameLst>
                                          <p:attrName>style.visibility</p:attrName>
                                        </p:attrNameLst>
                                      </p:cBhvr>
                                      <p:to>
                                        <p:strVal val="visible"/>
                                      </p:to>
                                    </p:set>
                                    <p:animEffect transition="in" filter="fade">
                                      <p:cBhvr>
                                        <p:cTn id="44" dur="1000"/>
                                        <p:tgtEl>
                                          <p:spTgt spid="448"/>
                                        </p:tgtEl>
                                      </p:cBhvr>
                                    </p:animEffect>
                                    <p:anim calcmode="lin" valueType="num">
                                      <p:cBhvr>
                                        <p:cTn id="45" dur="1000" fill="hold"/>
                                        <p:tgtEl>
                                          <p:spTgt spid="448"/>
                                        </p:tgtEl>
                                        <p:attrNameLst>
                                          <p:attrName>ppt_x</p:attrName>
                                        </p:attrNameLst>
                                      </p:cBhvr>
                                      <p:tavLst>
                                        <p:tav tm="0">
                                          <p:val>
                                            <p:strVal val="#ppt_x"/>
                                          </p:val>
                                        </p:tav>
                                        <p:tav tm="100000">
                                          <p:val>
                                            <p:strVal val="#ppt_x"/>
                                          </p:val>
                                        </p:tav>
                                      </p:tavLst>
                                    </p:anim>
                                    <p:anim calcmode="lin" valueType="num">
                                      <p:cBhvr>
                                        <p:cTn id="46" dur="1000" fill="hold"/>
                                        <p:tgtEl>
                                          <p:spTgt spid="44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44"/>
                                        </p:tgtEl>
                                        <p:attrNameLst>
                                          <p:attrName>style.visibility</p:attrName>
                                        </p:attrNameLst>
                                      </p:cBhvr>
                                      <p:to>
                                        <p:strVal val="visible"/>
                                      </p:to>
                                    </p:set>
                                    <p:animEffect transition="in" filter="fade">
                                      <p:cBhvr>
                                        <p:cTn id="51" dur="1000"/>
                                        <p:tgtEl>
                                          <p:spTgt spid="444"/>
                                        </p:tgtEl>
                                      </p:cBhvr>
                                    </p:animEffect>
                                    <p:anim calcmode="lin" valueType="num">
                                      <p:cBhvr>
                                        <p:cTn id="52" dur="1000" fill="hold"/>
                                        <p:tgtEl>
                                          <p:spTgt spid="444"/>
                                        </p:tgtEl>
                                        <p:attrNameLst>
                                          <p:attrName>ppt_x</p:attrName>
                                        </p:attrNameLst>
                                      </p:cBhvr>
                                      <p:tavLst>
                                        <p:tav tm="0">
                                          <p:val>
                                            <p:strVal val="#ppt_x"/>
                                          </p:val>
                                        </p:tav>
                                        <p:tav tm="100000">
                                          <p:val>
                                            <p:strVal val="#ppt_x"/>
                                          </p:val>
                                        </p:tav>
                                      </p:tavLst>
                                    </p:anim>
                                    <p:anim calcmode="lin" valueType="num">
                                      <p:cBhvr>
                                        <p:cTn id="53" dur="1000" fill="hold"/>
                                        <p:tgtEl>
                                          <p:spTgt spid="44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53"/>
                                        </p:tgtEl>
                                        <p:attrNameLst>
                                          <p:attrName>style.visibility</p:attrName>
                                        </p:attrNameLst>
                                      </p:cBhvr>
                                      <p:to>
                                        <p:strVal val="visible"/>
                                      </p:to>
                                    </p:set>
                                    <p:animEffect transition="in" filter="fade">
                                      <p:cBhvr>
                                        <p:cTn id="56" dur="1000"/>
                                        <p:tgtEl>
                                          <p:spTgt spid="553"/>
                                        </p:tgtEl>
                                      </p:cBhvr>
                                    </p:animEffect>
                                    <p:anim calcmode="lin" valueType="num">
                                      <p:cBhvr>
                                        <p:cTn id="57" dur="1000" fill="hold"/>
                                        <p:tgtEl>
                                          <p:spTgt spid="553"/>
                                        </p:tgtEl>
                                        <p:attrNameLst>
                                          <p:attrName>ppt_x</p:attrName>
                                        </p:attrNameLst>
                                      </p:cBhvr>
                                      <p:tavLst>
                                        <p:tav tm="0">
                                          <p:val>
                                            <p:strVal val="#ppt_x"/>
                                          </p:val>
                                        </p:tav>
                                        <p:tav tm="100000">
                                          <p:val>
                                            <p:strVal val="#ppt_x"/>
                                          </p:val>
                                        </p:tav>
                                      </p:tavLst>
                                    </p:anim>
                                    <p:anim calcmode="lin" valueType="num">
                                      <p:cBhvr>
                                        <p:cTn id="58" dur="1000" fill="hold"/>
                                        <p:tgtEl>
                                          <p:spTgt spid="55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50"/>
                                        </p:tgtEl>
                                        <p:attrNameLst>
                                          <p:attrName>style.visibility</p:attrName>
                                        </p:attrNameLst>
                                      </p:cBhvr>
                                      <p:to>
                                        <p:strVal val="visible"/>
                                      </p:to>
                                    </p:set>
                                    <p:animEffect transition="in" filter="fade">
                                      <p:cBhvr>
                                        <p:cTn id="61" dur="1000"/>
                                        <p:tgtEl>
                                          <p:spTgt spid="450"/>
                                        </p:tgtEl>
                                      </p:cBhvr>
                                    </p:animEffect>
                                    <p:anim calcmode="lin" valueType="num">
                                      <p:cBhvr>
                                        <p:cTn id="62" dur="1000" fill="hold"/>
                                        <p:tgtEl>
                                          <p:spTgt spid="450"/>
                                        </p:tgtEl>
                                        <p:attrNameLst>
                                          <p:attrName>ppt_x</p:attrName>
                                        </p:attrNameLst>
                                      </p:cBhvr>
                                      <p:tavLst>
                                        <p:tav tm="0">
                                          <p:val>
                                            <p:strVal val="#ppt_x"/>
                                          </p:val>
                                        </p:tav>
                                        <p:tav tm="100000">
                                          <p:val>
                                            <p:strVal val="#ppt_x"/>
                                          </p:val>
                                        </p:tav>
                                      </p:tavLst>
                                    </p:anim>
                                    <p:anim calcmode="lin" valueType="num">
                                      <p:cBhvr>
                                        <p:cTn id="63" dur="1000" fill="hold"/>
                                        <p:tgtEl>
                                          <p:spTgt spid="450"/>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51"/>
                                        </p:tgtEl>
                                        <p:attrNameLst>
                                          <p:attrName>style.visibility</p:attrName>
                                        </p:attrNameLst>
                                      </p:cBhvr>
                                      <p:to>
                                        <p:strVal val="visible"/>
                                      </p:to>
                                    </p:set>
                                    <p:animEffect transition="in" filter="fade">
                                      <p:cBhvr>
                                        <p:cTn id="66" dur="1000"/>
                                        <p:tgtEl>
                                          <p:spTgt spid="451"/>
                                        </p:tgtEl>
                                      </p:cBhvr>
                                    </p:animEffect>
                                    <p:anim calcmode="lin" valueType="num">
                                      <p:cBhvr>
                                        <p:cTn id="67" dur="1000" fill="hold"/>
                                        <p:tgtEl>
                                          <p:spTgt spid="451"/>
                                        </p:tgtEl>
                                        <p:attrNameLst>
                                          <p:attrName>ppt_x</p:attrName>
                                        </p:attrNameLst>
                                      </p:cBhvr>
                                      <p:tavLst>
                                        <p:tav tm="0">
                                          <p:val>
                                            <p:strVal val="#ppt_x"/>
                                          </p:val>
                                        </p:tav>
                                        <p:tav tm="100000">
                                          <p:val>
                                            <p:strVal val="#ppt_x"/>
                                          </p:val>
                                        </p:tav>
                                      </p:tavLst>
                                    </p:anim>
                                    <p:anim calcmode="lin" valueType="num">
                                      <p:cBhvr>
                                        <p:cTn id="68" dur="1000" fill="hold"/>
                                        <p:tgtEl>
                                          <p:spTgt spid="451"/>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fade">
                                      <p:cBhvr>
                                        <p:cTn id="73" dur="1000"/>
                                        <p:tgtEl>
                                          <p:spTgt spid="115"/>
                                        </p:tgtEl>
                                      </p:cBhvr>
                                    </p:animEffect>
                                    <p:anim calcmode="lin" valueType="num">
                                      <p:cBhvr>
                                        <p:cTn id="74" dur="1000" fill="hold"/>
                                        <p:tgtEl>
                                          <p:spTgt spid="115"/>
                                        </p:tgtEl>
                                        <p:attrNameLst>
                                          <p:attrName>ppt_x</p:attrName>
                                        </p:attrNameLst>
                                      </p:cBhvr>
                                      <p:tavLst>
                                        <p:tav tm="0">
                                          <p:val>
                                            <p:strVal val="#ppt_x"/>
                                          </p:val>
                                        </p:tav>
                                        <p:tav tm="100000">
                                          <p:val>
                                            <p:strVal val="#ppt_x"/>
                                          </p:val>
                                        </p:tav>
                                      </p:tavLst>
                                    </p:anim>
                                    <p:anim calcmode="lin" valueType="num">
                                      <p:cBhvr>
                                        <p:cTn id="75" dur="1000" fill="hold"/>
                                        <p:tgtEl>
                                          <p:spTgt spid="11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26"/>
                                        </p:tgtEl>
                                        <p:attrNameLst>
                                          <p:attrName>style.visibility</p:attrName>
                                        </p:attrNameLst>
                                      </p:cBhvr>
                                      <p:to>
                                        <p:strVal val="visible"/>
                                      </p:to>
                                    </p:set>
                                    <p:animEffect transition="in" filter="fade">
                                      <p:cBhvr>
                                        <p:cTn id="78" dur="1000"/>
                                        <p:tgtEl>
                                          <p:spTgt spid="126"/>
                                        </p:tgtEl>
                                      </p:cBhvr>
                                    </p:animEffect>
                                    <p:anim calcmode="lin" valueType="num">
                                      <p:cBhvr>
                                        <p:cTn id="79" dur="1000" fill="hold"/>
                                        <p:tgtEl>
                                          <p:spTgt spid="126"/>
                                        </p:tgtEl>
                                        <p:attrNameLst>
                                          <p:attrName>ppt_x</p:attrName>
                                        </p:attrNameLst>
                                      </p:cBhvr>
                                      <p:tavLst>
                                        <p:tav tm="0">
                                          <p:val>
                                            <p:strVal val="#ppt_x"/>
                                          </p:val>
                                        </p:tav>
                                        <p:tav tm="100000">
                                          <p:val>
                                            <p:strVal val="#ppt_x"/>
                                          </p:val>
                                        </p:tav>
                                      </p:tavLst>
                                    </p:anim>
                                    <p:anim calcmode="lin" valueType="num">
                                      <p:cBhvr>
                                        <p:cTn id="80" dur="1000" fill="hold"/>
                                        <p:tgtEl>
                                          <p:spTgt spid="126"/>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animEffect transition="in" filter="fade">
                                      <p:cBhvr>
                                        <p:cTn id="83" dur="1000"/>
                                        <p:tgtEl>
                                          <p:spTgt spid="121"/>
                                        </p:tgtEl>
                                      </p:cBhvr>
                                    </p:animEffect>
                                    <p:anim calcmode="lin" valueType="num">
                                      <p:cBhvr>
                                        <p:cTn id="84" dur="1000" fill="hold"/>
                                        <p:tgtEl>
                                          <p:spTgt spid="121"/>
                                        </p:tgtEl>
                                        <p:attrNameLst>
                                          <p:attrName>ppt_x</p:attrName>
                                        </p:attrNameLst>
                                      </p:cBhvr>
                                      <p:tavLst>
                                        <p:tav tm="0">
                                          <p:val>
                                            <p:strVal val="#ppt_x"/>
                                          </p:val>
                                        </p:tav>
                                        <p:tav tm="100000">
                                          <p:val>
                                            <p:strVal val="#ppt_x"/>
                                          </p:val>
                                        </p:tav>
                                      </p:tavLst>
                                    </p:anim>
                                    <p:anim calcmode="lin" valueType="num">
                                      <p:cBhvr>
                                        <p:cTn id="85" dur="1000" fill="hold"/>
                                        <p:tgtEl>
                                          <p:spTgt spid="12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18"/>
                                        </p:tgtEl>
                                        <p:attrNameLst>
                                          <p:attrName>style.visibility</p:attrName>
                                        </p:attrNameLst>
                                      </p:cBhvr>
                                      <p:to>
                                        <p:strVal val="visible"/>
                                      </p:to>
                                    </p:set>
                                    <p:animEffect transition="in" filter="fade">
                                      <p:cBhvr>
                                        <p:cTn id="88" dur="1000"/>
                                        <p:tgtEl>
                                          <p:spTgt spid="118"/>
                                        </p:tgtEl>
                                      </p:cBhvr>
                                    </p:animEffect>
                                    <p:anim calcmode="lin" valueType="num">
                                      <p:cBhvr>
                                        <p:cTn id="89" dur="1000" fill="hold"/>
                                        <p:tgtEl>
                                          <p:spTgt spid="118"/>
                                        </p:tgtEl>
                                        <p:attrNameLst>
                                          <p:attrName>ppt_x</p:attrName>
                                        </p:attrNameLst>
                                      </p:cBhvr>
                                      <p:tavLst>
                                        <p:tav tm="0">
                                          <p:val>
                                            <p:strVal val="#ppt_x"/>
                                          </p:val>
                                        </p:tav>
                                        <p:tav tm="100000">
                                          <p:val>
                                            <p:strVal val="#ppt_x"/>
                                          </p:val>
                                        </p:tav>
                                      </p:tavLst>
                                    </p:anim>
                                    <p:anim calcmode="lin" valueType="num">
                                      <p:cBhvr>
                                        <p:cTn id="90"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28"/>
                                        </p:tgtEl>
                                        <p:attrNameLst>
                                          <p:attrName>style.visibility</p:attrName>
                                        </p:attrNameLst>
                                      </p:cBhvr>
                                      <p:to>
                                        <p:strVal val="visible"/>
                                      </p:to>
                                    </p:set>
                                    <p:animEffect transition="in" filter="fade">
                                      <p:cBhvr>
                                        <p:cTn id="95" dur="1000"/>
                                        <p:tgtEl>
                                          <p:spTgt spid="128"/>
                                        </p:tgtEl>
                                      </p:cBhvr>
                                    </p:animEffect>
                                    <p:anim calcmode="lin" valueType="num">
                                      <p:cBhvr>
                                        <p:cTn id="96" dur="1000" fill="hold"/>
                                        <p:tgtEl>
                                          <p:spTgt spid="128"/>
                                        </p:tgtEl>
                                        <p:attrNameLst>
                                          <p:attrName>ppt_x</p:attrName>
                                        </p:attrNameLst>
                                      </p:cBhvr>
                                      <p:tavLst>
                                        <p:tav tm="0">
                                          <p:val>
                                            <p:strVal val="#ppt_x"/>
                                          </p:val>
                                        </p:tav>
                                        <p:tav tm="100000">
                                          <p:val>
                                            <p:strVal val="#ppt_x"/>
                                          </p:val>
                                        </p:tav>
                                      </p:tavLst>
                                    </p:anim>
                                    <p:anim calcmode="lin" valueType="num">
                                      <p:cBhvr>
                                        <p:cTn id="97" dur="1000" fill="hold"/>
                                        <p:tgtEl>
                                          <p:spTgt spid="12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16"/>
                                        </p:tgtEl>
                                        <p:attrNameLst>
                                          <p:attrName>style.visibility</p:attrName>
                                        </p:attrNameLst>
                                      </p:cBhvr>
                                      <p:to>
                                        <p:strVal val="visible"/>
                                      </p:to>
                                    </p:set>
                                    <p:animEffect transition="in" filter="fade">
                                      <p:cBhvr>
                                        <p:cTn id="100" dur="1000"/>
                                        <p:tgtEl>
                                          <p:spTgt spid="116"/>
                                        </p:tgtEl>
                                      </p:cBhvr>
                                    </p:animEffect>
                                    <p:anim calcmode="lin" valueType="num">
                                      <p:cBhvr>
                                        <p:cTn id="101" dur="1000" fill="hold"/>
                                        <p:tgtEl>
                                          <p:spTgt spid="116"/>
                                        </p:tgtEl>
                                        <p:attrNameLst>
                                          <p:attrName>ppt_x</p:attrName>
                                        </p:attrNameLst>
                                      </p:cBhvr>
                                      <p:tavLst>
                                        <p:tav tm="0">
                                          <p:val>
                                            <p:strVal val="#ppt_x"/>
                                          </p:val>
                                        </p:tav>
                                        <p:tav tm="100000">
                                          <p:val>
                                            <p:strVal val="#ppt_x"/>
                                          </p:val>
                                        </p:tav>
                                      </p:tavLst>
                                    </p:anim>
                                    <p:anim calcmode="lin" valueType="num">
                                      <p:cBhvr>
                                        <p:cTn id="102" dur="1000" fill="hold"/>
                                        <p:tgtEl>
                                          <p:spTgt spid="116"/>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119"/>
                                        </p:tgtEl>
                                        <p:attrNameLst>
                                          <p:attrName>style.visibility</p:attrName>
                                        </p:attrNameLst>
                                      </p:cBhvr>
                                      <p:to>
                                        <p:strVal val="visible"/>
                                      </p:to>
                                    </p:set>
                                    <p:animEffect transition="in" filter="fade">
                                      <p:cBhvr>
                                        <p:cTn id="105" dur="1000"/>
                                        <p:tgtEl>
                                          <p:spTgt spid="119"/>
                                        </p:tgtEl>
                                      </p:cBhvr>
                                    </p:animEffect>
                                    <p:anim calcmode="lin" valueType="num">
                                      <p:cBhvr>
                                        <p:cTn id="106" dur="1000" fill="hold"/>
                                        <p:tgtEl>
                                          <p:spTgt spid="119"/>
                                        </p:tgtEl>
                                        <p:attrNameLst>
                                          <p:attrName>ppt_x</p:attrName>
                                        </p:attrNameLst>
                                      </p:cBhvr>
                                      <p:tavLst>
                                        <p:tav tm="0">
                                          <p:val>
                                            <p:strVal val="#ppt_x"/>
                                          </p:val>
                                        </p:tav>
                                        <p:tav tm="100000">
                                          <p:val>
                                            <p:strVal val="#ppt_x"/>
                                          </p:val>
                                        </p:tav>
                                      </p:tavLst>
                                    </p:anim>
                                    <p:anim calcmode="lin" valueType="num">
                                      <p:cBhvr>
                                        <p:cTn id="107" dur="1000" fill="hold"/>
                                        <p:tgtEl>
                                          <p:spTgt spid="119"/>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120"/>
                                        </p:tgtEl>
                                        <p:attrNameLst>
                                          <p:attrName>style.visibility</p:attrName>
                                        </p:attrNameLst>
                                      </p:cBhvr>
                                      <p:to>
                                        <p:strVal val="visible"/>
                                      </p:to>
                                    </p:set>
                                    <p:animEffect transition="in" filter="fade">
                                      <p:cBhvr>
                                        <p:cTn id="110" dur="1000"/>
                                        <p:tgtEl>
                                          <p:spTgt spid="120"/>
                                        </p:tgtEl>
                                      </p:cBhvr>
                                    </p:animEffect>
                                    <p:anim calcmode="lin" valueType="num">
                                      <p:cBhvr>
                                        <p:cTn id="111" dur="1000" fill="hold"/>
                                        <p:tgtEl>
                                          <p:spTgt spid="120"/>
                                        </p:tgtEl>
                                        <p:attrNameLst>
                                          <p:attrName>ppt_x</p:attrName>
                                        </p:attrNameLst>
                                      </p:cBhvr>
                                      <p:tavLst>
                                        <p:tav tm="0">
                                          <p:val>
                                            <p:strVal val="#ppt_x"/>
                                          </p:val>
                                        </p:tav>
                                        <p:tav tm="100000">
                                          <p:val>
                                            <p:strVal val="#ppt_x"/>
                                          </p:val>
                                        </p:tav>
                                      </p:tavLst>
                                    </p:anim>
                                    <p:anim calcmode="lin" valueType="num">
                                      <p:cBhvr>
                                        <p:cTn id="112"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animBg="1"/>
      <p:bldP spid="443" grpId="0" animBg="1"/>
      <p:bldP spid="444" grpId="0" animBg="1"/>
      <p:bldP spid="446" grpId="0" animBg="1"/>
      <p:bldP spid="447" grpId="0" animBg="1"/>
      <p:bldP spid="448" grpId="0" animBg="1"/>
      <p:bldP spid="449" grpId="0" animBg="1"/>
      <p:bldP spid="450" grpId="0" animBg="1"/>
      <p:bldP spid="552" grpId="0"/>
      <p:bldP spid="553" grpId="0"/>
      <p:bldP spid="554" grpId="0"/>
      <p:bldP spid="115" grpId="0" animBg="1"/>
      <p:bldP spid="116" grpId="0" animBg="1"/>
      <p:bldP spid="118" grpId="0" animBg="1"/>
      <p:bldP spid="119" grpId="0" animBg="1"/>
      <p:bldP spid="120" grpId="0" animBg="1"/>
      <p:bldP spid="121" grpId="0" animBg="1"/>
      <p:bldP spid="126" grpId="0"/>
      <p:bldP spid="1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45" name="Google Shape;442;p27"/>
          <p:cNvSpPr/>
          <p:nvPr/>
        </p:nvSpPr>
        <p:spPr>
          <a:xfrm rot="10800000">
            <a:off x="5466080" y="1271285"/>
            <a:ext cx="367792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2;p27"/>
          <p:cNvSpPr txBox="1">
            <a:spLocks noGrp="1"/>
          </p:cNvSpPr>
          <p:nvPr>
            <p:ph type="ctrTitle"/>
          </p:nvPr>
        </p:nvSpPr>
        <p:spPr>
          <a:xfrm>
            <a:off x="5722261" y="1444579"/>
            <a:ext cx="3333559" cy="212050"/>
          </a:xfrm>
          <a:prstGeom prst="rect">
            <a:avLst/>
          </a:prstGeom>
        </p:spPr>
        <p:txBody>
          <a:bodyPr spcFirstLastPara="1" wrap="square" lIns="91425" tIns="91425" rIns="91425" bIns="91425" anchor="b" anchorCtr="0">
            <a:noAutofit/>
          </a:bodyPr>
          <a:lstStyle/>
          <a:p>
            <a:pPr lvl="0" algn="r"/>
            <a:r>
              <a:rPr lang="en-US" sz="1200" dirty="0">
                <a:solidFill>
                  <a:srgbClr val="0E2A47"/>
                </a:solidFill>
              </a:rPr>
              <a:t>To ensure a fast and secure of casting votes.</a:t>
            </a:r>
            <a:endParaRPr sz="1200" dirty="0">
              <a:solidFill>
                <a:srgbClr val="0E2A47"/>
              </a:solidFill>
            </a:endParaRPr>
          </a:p>
        </p:txBody>
      </p:sp>
      <p:sp>
        <p:nvSpPr>
          <p:cNvPr id="47" name="Google Shape;442;p27"/>
          <p:cNvSpPr/>
          <p:nvPr/>
        </p:nvSpPr>
        <p:spPr>
          <a:xfrm rot="10800000">
            <a:off x="6258560" y="1783635"/>
            <a:ext cx="288544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2;p27"/>
          <p:cNvSpPr txBox="1">
            <a:spLocks noGrp="1"/>
          </p:cNvSpPr>
          <p:nvPr>
            <p:ph type="ctrTitle"/>
          </p:nvPr>
        </p:nvSpPr>
        <p:spPr>
          <a:xfrm>
            <a:off x="5722261" y="1947632"/>
            <a:ext cx="3333559" cy="212050"/>
          </a:xfrm>
          <a:prstGeom prst="rect">
            <a:avLst/>
          </a:prstGeom>
        </p:spPr>
        <p:txBody>
          <a:bodyPr spcFirstLastPara="1" wrap="square" lIns="91425" tIns="91425" rIns="91425" bIns="91425" anchor="b" anchorCtr="0">
            <a:noAutofit/>
          </a:bodyPr>
          <a:lstStyle/>
          <a:p>
            <a:pPr lvl="0" algn="r"/>
            <a:r>
              <a:rPr lang="en-US" sz="1200" dirty="0">
                <a:solidFill>
                  <a:srgbClr val="0E2A47"/>
                </a:solidFill>
              </a:rPr>
              <a:t>To allow a contactless event.</a:t>
            </a:r>
            <a:endParaRPr sz="1200" dirty="0">
              <a:solidFill>
                <a:srgbClr val="0E2A47"/>
              </a:solidFill>
            </a:endParaRPr>
          </a:p>
        </p:txBody>
      </p:sp>
      <p:sp>
        <p:nvSpPr>
          <p:cNvPr id="49" name="Google Shape;442;p27"/>
          <p:cNvSpPr/>
          <p:nvPr/>
        </p:nvSpPr>
        <p:spPr>
          <a:xfrm rot="10800000">
            <a:off x="4724400" y="2295985"/>
            <a:ext cx="44196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52;p27"/>
          <p:cNvSpPr txBox="1">
            <a:spLocks noGrp="1"/>
          </p:cNvSpPr>
          <p:nvPr>
            <p:ph type="ctrTitle"/>
          </p:nvPr>
        </p:nvSpPr>
        <p:spPr>
          <a:xfrm>
            <a:off x="3759683" y="2328633"/>
            <a:ext cx="5296138" cy="336891"/>
          </a:xfrm>
          <a:prstGeom prst="rect">
            <a:avLst/>
          </a:prstGeom>
        </p:spPr>
        <p:txBody>
          <a:bodyPr spcFirstLastPara="1" wrap="square" lIns="91425" tIns="91425" rIns="91425" bIns="91425" anchor="b" anchorCtr="0">
            <a:noAutofit/>
          </a:bodyPr>
          <a:lstStyle/>
          <a:p>
            <a:pPr lvl="0" algn="r"/>
            <a:r>
              <a:rPr lang="en-US" sz="1200" dirty="0">
                <a:solidFill>
                  <a:srgbClr val="0E2A47"/>
                </a:solidFill>
              </a:rPr>
              <a:t>Provide a user-friendly interface for the users to access.</a:t>
            </a:r>
            <a:endParaRPr sz="1200" dirty="0">
              <a:solidFill>
                <a:srgbClr val="0E2A47"/>
              </a:solidFill>
            </a:endParaRPr>
          </a:p>
        </p:txBody>
      </p:sp>
      <p:sp>
        <p:nvSpPr>
          <p:cNvPr id="51" name="Google Shape;442;p27"/>
          <p:cNvSpPr/>
          <p:nvPr/>
        </p:nvSpPr>
        <p:spPr>
          <a:xfrm rot="10800000">
            <a:off x="3861283" y="2808335"/>
            <a:ext cx="5282717"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2;p27"/>
          <p:cNvSpPr txBox="1">
            <a:spLocks noGrp="1"/>
          </p:cNvSpPr>
          <p:nvPr>
            <p:ph type="ctrTitle"/>
          </p:nvPr>
        </p:nvSpPr>
        <p:spPr>
          <a:xfrm>
            <a:off x="3759683" y="2919397"/>
            <a:ext cx="5296137" cy="269942"/>
          </a:xfrm>
          <a:prstGeom prst="rect">
            <a:avLst/>
          </a:prstGeom>
        </p:spPr>
        <p:txBody>
          <a:bodyPr spcFirstLastPara="1" wrap="square" lIns="91425" tIns="91425" rIns="91425" bIns="91425" anchor="b" anchorCtr="0">
            <a:noAutofit/>
          </a:bodyPr>
          <a:lstStyle/>
          <a:p>
            <a:pPr lvl="0" algn="r"/>
            <a:r>
              <a:rPr lang="en-US" sz="1200" dirty="0">
                <a:solidFill>
                  <a:srgbClr val="0E2A47"/>
                </a:solidFill>
              </a:rPr>
              <a:t>To enumerate the challenges encountered with the existing system.</a:t>
            </a:r>
            <a:endParaRPr sz="1200" dirty="0">
              <a:solidFill>
                <a:srgbClr val="0E2A47"/>
              </a:solidFill>
            </a:endParaRPr>
          </a:p>
        </p:txBody>
      </p:sp>
      <p:sp>
        <p:nvSpPr>
          <p:cNvPr id="53" name="Google Shape;442;p27"/>
          <p:cNvSpPr/>
          <p:nvPr/>
        </p:nvSpPr>
        <p:spPr>
          <a:xfrm rot="10800000">
            <a:off x="5963920" y="3320685"/>
            <a:ext cx="318008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52;p27"/>
          <p:cNvSpPr txBox="1">
            <a:spLocks noGrp="1"/>
          </p:cNvSpPr>
          <p:nvPr>
            <p:ph type="ctrTitle"/>
          </p:nvPr>
        </p:nvSpPr>
        <p:spPr>
          <a:xfrm>
            <a:off x="5722261" y="3490943"/>
            <a:ext cx="3333559" cy="212050"/>
          </a:xfrm>
          <a:prstGeom prst="rect">
            <a:avLst/>
          </a:prstGeom>
        </p:spPr>
        <p:txBody>
          <a:bodyPr spcFirstLastPara="1" wrap="square" lIns="91425" tIns="91425" rIns="91425" bIns="91425" anchor="b" anchorCtr="0">
            <a:noAutofit/>
          </a:bodyPr>
          <a:lstStyle/>
          <a:p>
            <a:pPr lvl="0" algn="r"/>
            <a:r>
              <a:rPr lang="en-US" sz="1200" dirty="0">
                <a:solidFill>
                  <a:srgbClr val="0E2A47"/>
                </a:solidFill>
              </a:rPr>
              <a:t>To identify the accuracy of the system.</a:t>
            </a:r>
            <a:endParaRPr sz="1200" dirty="0">
              <a:solidFill>
                <a:srgbClr val="0E2A47"/>
              </a:solidFill>
            </a:endParaRPr>
          </a:p>
        </p:txBody>
      </p:sp>
      <p:sp>
        <p:nvSpPr>
          <p:cNvPr id="55" name="Google Shape;442;p27"/>
          <p:cNvSpPr/>
          <p:nvPr/>
        </p:nvSpPr>
        <p:spPr>
          <a:xfrm rot="10800000">
            <a:off x="3759682" y="3833035"/>
            <a:ext cx="5384317"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2;p27"/>
          <p:cNvSpPr txBox="1">
            <a:spLocks noGrp="1"/>
          </p:cNvSpPr>
          <p:nvPr>
            <p:ph type="ctrTitle"/>
          </p:nvPr>
        </p:nvSpPr>
        <p:spPr>
          <a:xfrm>
            <a:off x="3861283" y="4003288"/>
            <a:ext cx="5194537" cy="200299"/>
          </a:xfrm>
          <a:prstGeom prst="rect">
            <a:avLst/>
          </a:prstGeom>
        </p:spPr>
        <p:txBody>
          <a:bodyPr spcFirstLastPara="1" wrap="square" lIns="91425" tIns="91425" rIns="91425" bIns="91425" anchor="b" anchorCtr="0">
            <a:noAutofit/>
          </a:bodyPr>
          <a:lstStyle/>
          <a:p>
            <a:pPr lvl="0" algn="r"/>
            <a:r>
              <a:rPr lang="en-US" sz="1200" dirty="0">
                <a:solidFill>
                  <a:srgbClr val="0E2A47"/>
                </a:solidFill>
              </a:rPr>
              <a:t>To identify the advantage of having a well-developed tabulating system.</a:t>
            </a:r>
            <a:endParaRPr sz="1200" dirty="0">
              <a:solidFill>
                <a:srgbClr val="0E2A47"/>
              </a:solidFill>
            </a:endParaRPr>
          </a:p>
        </p:txBody>
      </p:sp>
      <p:sp>
        <p:nvSpPr>
          <p:cNvPr id="66" name="Google Shape;445;p27"/>
          <p:cNvSpPr txBox="1">
            <a:spLocks noGrp="1"/>
          </p:cNvSpPr>
          <p:nvPr>
            <p:ph type="ctrTitle" idx="4"/>
          </p:nvPr>
        </p:nvSpPr>
        <p:spPr>
          <a:xfrm>
            <a:off x="4954630" y="525597"/>
            <a:ext cx="3573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000" dirty="0"/>
              <a:t>THE </a:t>
            </a:r>
            <a:r>
              <a:rPr lang="es" sz="2000" dirty="0">
                <a:solidFill>
                  <a:srgbClr val="FFFFFF"/>
                </a:solidFill>
              </a:rPr>
              <a:t>GENERAL OBJECTIVES</a:t>
            </a:r>
            <a:endParaRPr sz="2000" dirty="0">
              <a:solidFill>
                <a:srgbClr val="FFFFFF"/>
              </a:solidFill>
            </a:endParaRPr>
          </a:p>
        </p:txBody>
      </p:sp>
      <p:cxnSp>
        <p:nvCxnSpPr>
          <p:cNvPr id="67" name="Google Shape;454;p27"/>
          <p:cNvCxnSpPr/>
          <p:nvPr/>
        </p:nvCxnSpPr>
        <p:spPr>
          <a:xfrm>
            <a:off x="5161280" y="1082919"/>
            <a:ext cx="4117445" cy="0"/>
          </a:xfrm>
          <a:prstGeom prst="straightConnector1">
            <a:avLst/>
          </a:prstGeom>
          <a:noFill/>
          <a:ln w="9525" cap="flat" cmpd="sng">
            <a:solidFill>
              <a:schemeClr val="accent1"/>
            </a:solidFill>
            <a:prstDash val="solid"/>
            <a:round/>
            <a:headEnd type="none" w="med" len="med"/>
            <a:tailEnd type="none" w="med" len="med"/>
          </a:ln>
        </p:spPr>
      </p:cxnSp>
      <p:grpSp>
        <p:nvGrpSpPr>
          <p:cNvPr id="149" name="Group 148"/>
          <p:cNvGrpSpPr/>
          <p:nvPr/>
        </p:nvGrpSpPr>
        <p:grpSpPr>
          <a:xfrm>
            <a:off x="528760" y="745038"/>
            <a:ext cx="2881697" cy="2405188"/>
            <a:chOff x="2483399" y="1412873"/>
            <a:chExt cx="4173650" cy="3483508"/>
          </a:xfrm>
        </p:grpSpPr>
        <p:sp>
          <p:nvSpPr>
            <p:cNvPr id="180" name="Google Shape;663;p32"/>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64;p32"/>
            <p:cNvSpPr/>
            <p:nvPr/>
          </p:nvSpPr>
          <p:spPr>
            <a:xfrm>
              <a:off x="2781850" y="1698625"/>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65;p32"/>
            <p:cNvSpPr/>
            <p:nvPr/>
          </p:nvSpPr>
          <p:spPr>
            <a:xfrm>
              <a:off x="2786100" y="2671025"/>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66;p32"/>
            <p:cNvSpPr/>
            <p:nvPr/>
          </p:nvSpPr>
          <p:spPr>
            <a:xfrm>
              <a:off x="3795875" y="2671025"/>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667;p32"/>
            <p:cNvGrpSpPr/>
            <p:nvPr/>
          </p:nvGrpSpPr>
          <p:grpSpPr>
            <a:xfrm>
              <a:off x="2786120" y="3643425"/>
              <a:ext cx="3567611" cy="379200"/>
              <a:chOff x="1071175" y="3688175"/>
              <a:chExt cx="3257200" cy="379200"/>
            </a:xfrm>
          </p:grpSpPr>
          <p:sp>
            <p:nvSpPr>
              <p:cNvPr id="185" name="Google Shape;668;p32"/>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69;p32"/>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70;p32"/>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71;p32"/>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72;p32"/>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73;p32"/>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74;p32"/>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2" name="Google Shape;675;p32"/>
            <p:cNvCxnSpPr/>
            <p:nvPr/>
          </p:nvCxnSpPr>
          <p:spPr>
            <a:xfrm>
              <a:off x="2800900" y="1717675"/>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676;p32"/>
            <p:cNvCxnSpPr/>
            <p:nvPr/>
          </p:nvCxnSpPr>
          <p:spPr>
            <a:xfrm rot="10800000" flipH="1">
              <a:off x="2810425" y="1703725"/>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194" name="Google Shape;677;p32"/>
            <p:cNvCxnSpPr/>
            <p:nvPr/>
          </p:nvCxnSpPr>
          <p:spPr>
            <a:xfrm>
              <a:off x="2788800" y="28225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195" name="Google Shape;678;p32"/>
            <p:cNvCxnSpPr/>
            <p:nvPr/>
          </p:nvCxnSpPr>
          <p:spPr>
            <a:xfrm>
              <a:off x="2788800" y="29273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196" name="Google Shape;679;p32"/>
            <p:cNvCxnSpPr/>
            <p:nvPr/>
          </p:nvCxnSpPr>
          <p:spPr>
            <a:xfrm>
              <a:off x="2788800" y="30273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197" name="Google Shape;680;p32"/>
            <p:cNvCxnSpPr/>
            <p:nvPr/>
          </p:nvCxnSpPr>
          <p:spPr>
            <a:xfrm>
              <a:off x="2788800" y="31091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198" name="Google Shape;681;p32"/>
            <p:cNvCxnSpPr/>
            <p:nvPr/>
          </p:nvCxnSpPr>
          <p:spPr>
            <a:xfrm>
              <a:off x="2788800" y="31949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199" name="Google Shape;682;p32"/>
            <p:cNvCxnSpPr/>
            <p:nvPr/>
          </p:nvCxnSpPr>
          <p:spPr>
            <a:xfrm>
              <a:off x="2788800" y="32758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200" name="Google Shape;683;p32"/>
            <p:cNvCxnSpPr/>
            <p:nvPr/>
          </p:nvCxnSpPr>
          <p:spPr>
            <a:xfrm>
              <a:off x="2788800" y="33473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201" name="Google Shape;684;p32"/>
            <p:cNvCxnSpPr/>
            <p:nvPr/>
          </p:nvCxnSpPr>
          <p:spPr>
            <a:xfrm>
              <a:off x="2788800" y="34281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202" name="Google Shape;685;p32"/>
            <p:cNvCxnSpPr/>
            <p:nvPr/>
          </p:nvCxnSpPr>
          <p:spPr>
            <a:xfrm>
              <a:off x="2781850" y="2745525"/>
              <a:ext cx="914400" cy="0"/>
            </a:xfrm>
            <a:prstGeom prst="straightConnector1">
              <a:avLst/>
            </a:prstGeom>
            <a:noFill/>
            <a:ln w="9525" cap="flat" cmpd="sng">
              <a:solidFill>
                <a:schemeClr val="accent1"/>
              </a:solidFill>
              <a:prstDash val="solid"/>
              <a:round/>
              <a:headEnd type="none" w="med" len="med"/>
              <a:tailEnd type="none" w="med" len="med"/>
            </a:ln>
          </p:spPr>
        </p:cxnSp>
      </p:grpSp>
      <p:cxnSp>
        <p:nvCxnSpPr>
          <p:cNvPr id="237" name="Google Shape;692;p32"/>
          <p:cNvCxnSpPr/>
          <p:nvPr/>
        </p:nvCxnSpPr>
        <p:spPr>
          <a:xfrm flipV="1">
            <a:off x="3529967" y="902670"/>
            <a:ext cx="1424663" cy="340590"/>
          </a:xfrm>
          <a:prstGeom prst="bentConnector3">
            <a:avLst>
              <a:gd name="adj1" fmla="val 50000"/>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891187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900" decel="100000" fill="hold"/>
                                        <p:tgtEl>
                                          <p:spTgt spid="4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1000"/>
                                        <p:tgtEl>
                                          <p:spTgt spid="45"/>
                                        </p:tgtEl>
                                      </p:cBhvr>
                                    </p:animEffect>
                                    <p:anim calcmode="lin" valueType="num">
                                      <p:cBhvr>
                                        <p:cTn id="14" dur="1000" fill="hold"/>
                                        <p:tgtEl>
                                          <p:spTgt spid="45"/>
                                        </p:tgtEl>
                                        <p:attrNameLst>
                                          <p:attrName>ppt_x</p:attrName>
                                        </p:attrNameLst>
                                      </p:cBhvr>
                                      <p:tavLst>
                                        <p:tav tm="0">
                                          <p:val>
                                            <p:strVal val="#ppt_x"/>
                                          </p:val>
                                        </p:tav>
                                        <p:tav tm="100000">
                                          <p:val>
                                            <p:strVal val="#ppt_x"/>
                                          </p:val>
                                        </p:tav>
                                      </p:tavLst>
                                    </p:anim>
                                    <p:anim calcmode="lin" valueType="num">
                                      <p:cBhvr>
                                        <p:cTn id="15" dur="900" decel="100000" fill="hold"/>
                                        <p:tgtEl>
                                          <p:spTgt spid="4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1000"/>
                                        <p:tgtEl>
                                          <p:spTgt spid="48"/>
                                        </p:tgtEl>
                                      </p:cBhvr>
                                    </p:animEffect>
                                    <p:anim calcmode="lin" valueType="num">
                                      <p:cBhvr>
                                        <p:cTn id="22" dur="1000" fill="hold"/>
                                        <p:tgtEl>
                                          <p:spTgt spid="48"/>
                                        </p:tgtEl>
                                        <p:attrNameLst>
                                          <p:attrName>ppt_x</p:attrName>
                                        </p:attrNameLst>
                                      </p:cBhvr>
                                      <p:tavLst>
                                        <p:tav tm="0">
                                          <p:val>
                                            <p:strVal val="#ppt_x"/>
                                          </p:val>
                                        </p:tav>
                                        <p:tav tm="100000">
                                          <p:val>
                                            <p:strVal val="#ppt_x"/>
                                          </p:val>
                                        </p:tav>
                                      </p:tavLst>
                                    </p:anim>
                                    <p:anim calcmode="lin" valueType="num">
                                      <p:cBhvr>
                                        <p:cTn id="23" dur="900" decel="100000" fill="hold"/>
                                        <p:tgtEl>
                                          <p:spTgt spid="48"/>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0"/>
                                        <p:tgtEl>
                                          <p:spTgt spid="47"/>
                                        </p:tgtEl>
                                      </p:cBhvr>
                                    </p:animEffect>
                                    <p:anim calcmode="lin" valueType="num">
                                      <p:cBhvr>
                                        <p:cTn id="28" dur="1000" fill="hold"/>
                                        <p:tgtEl>
                                          <p:spTgt spid="47"/>
                                        </p:tgtEl>
                                        <p:attrNameLst>
                                          <p:attrName>ppt_x</p:attrName>
                                        </p:attrNameLst>
                                      </p:cBhvr>
                                      <p:tavLst>
                                        <p:tav tm="0">
                                          <p:val>
                                            <p:strVal val="#ppt_x"/>
                                          </p:val>
                                        </p:tav>
                                        <p:tav tm="100000">
                                          <p:val>
                                            <p:strVal val="#ppt_x"/>
                                          </p:val>
                                        </p:tav>
                                      </p:tavLst>
                                    </p:anim>
                                    <p:anim calcmode="lin" valueType="num">
                                      <p:cBhvr>
                                        <p:cTn id="29" dur="900" decel="100000" fill="hold"/>
                                        <p:tgtEl>
                                          <p:spTgt spid="4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1000"/>
                                        <p:tgtEl>
                                          <p:spTgt spid="50"/>
                                        </p:tgtEl>
                                      </p:cBhvr>
                                    </p:animEffect>
                                    <p:anim calcmode="lin" valueType="num">
                                      <p:cBhvr>
                                        <p:cTn id="36" dur="1000" fill="hold"/>
                                        <p:tgtEl>
                                          <p:spTgt spid="50"/>
                                        </p:tgtEl>
                                        <p:attrNameLst>
                                          <p:attrName>ppt_x</p:attrName>
                                        </p:attrNameLst>
                                      </p:cBhvr>
                                      <p:tavLst>
                                        <p:tav tm="0">
                                          <p:val>
                                            <p:strVal val="#ppt_x"/>
                                          </p:val>
                                        </p:tav>
                                        <p:tav tm="100000">
                                          <p:val>
                                            <p:strVal val="#ppt_x"/>
                                          </p:val>
                                        </p:tav>
                                      </p:tavLst>
                                    </p:anim>
                                    <p:anim calcmode="lin" valueType="num">
                                      <p:cBhvr>
                                        <p:cTn id="37" dur="900" decel="100000" fill="hold"/>
                                        <p:tgtEl>
                                          <p:spTgt spid="5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1000"/>
                                        <p:tgtEl>
                                          <p:spTgt spid="49"/>
                                        </p:tgtEl>
                                      </p:cBhvr>
                                    </p:animEffect>
                                    <p:anim calcmode="lin" valueType="num">
                                      <p:cBhvr>
                                        <p:cTn id="42" dur="1000" fill="hold"/>
                                        <p:tgtEl>
                                          <p:spTgt spid="49"/>
                                        </p:tgtEl>
                                        <p:attrNameLst>
                                          <p:attrName>ppt_x</p:attrName>
                                        </p:attrNameLst>
                                      </p:cBhvr>
                                      <p:tavLst>
                                        <p:tav tm="0">
                                          <p:val>
                                            <p:strVal val="#ppt_x"/>
                                          </p:val>
                                        </p:tav>
                                        <p:tav tm="100000">
                                          <p:val>
                                            <p:strVal val="#ppt_x"/>
                                          </p:val>
                                        </p:tav>
                                      </p:tavLst>
                                    </p:anim>
                                    <p:anim calcmode="lin" valueType="num">
                                      <p:cBhvr>
                                        <p:cTn id="43" dur="900" decel="100000" fill="hold"/>
                                        <p:tgtEl>
                                          <p:spTgt spid="49"/>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900" decel="100000" fill="hold"/>
                                        <p:tgtEl>
                                          <p:spTgt spid="51"/>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1000"/>
                                        <p:tgtEl>
                                          <p:spTgt spid="52"/>
                                        </p:tgtEl>
                                      </p:cBhvr>
                                    </p:animEffect>
                                    <p:anim calcmode="lin" valueType="num">
                                      <p:cBhvr>
                                        <p:cTn id="56" dur="1000" fill="hold"/>
                                        <p:tgtEl>
                                          <p:spTgt spid="52"/>
                                        </p:tgtEl>
                                        <p:attrNameLst>
                                          <p:attrName>ppt_x</p:attrName>
                                        </p:attrNameLst>
                                      </p:cBhvr>
                                      <p:tavLst>
                                        <p:tav tm="0">
                                          <p:val>
                                            <p:strVal val="#ppt_x"/>
                                          </p:val>
                                        </p:tav>
                                        <p:tav tm="100000">
                                          <p:val>
                                            <p:strVal val="#ppt_x"/>
                                          </p:val>
                                        </p:tav>
                                      </p:tavLst>
                                    </p:anim>
                                    <p:anim calcmode="lin" valueType="num">
                                      <p:cBhvr>
                                        <p:cTn id="57" dur="900" decel="100000" fill="hold"/>
                                        <p:tgtEl>
                                          <p:spTgt spid="52"/>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1000"/>
                                        <p:tgtEl>
                                          <p:spTgt spid="54"/>
                                        </p:tgtEl>
                                      </p:cBhvr>
                                    </p:animEffect>
                                    <p:anim calcmode="lin" valueType="num">
                                      <p:cBhvr>
                                        <p:cTn id="64" dur="1000" fill="hold"/>
                                        <p:tgtEl>
                                          <p:spTgt spid="54"/>
                                        </p:tgtEl>
                                        <p:attrNameLst>
                                          <p:attrName>ppt_x</p:attrName>
                                        </p:attrNameLst>
                                      </p:cBhvr>
                                      <p:tavLst>
                                        <p:tav tm="0">
                                          <p:val>
                                            <p:strVal val="#ppt_x"/>
                                          </p:val>
                                        </p:tav>
                                        <p:tav tm="100000">
                                          <p:val>
                                            <p:strVal val="#ppt_x"/>
                                          </p:val>
                                        </p:tav>
                                      </p:tavLst>
                                    </p:anim>
                                    <p:anim calcmode="lin" valueType="num">
                                      <p:cBhvr>
                                        <p:cTn id="65" dur="900" decel="100000" fill="hold"/>
                                        <p:tgtEl>
                                          <p:spTgt spid="54"/>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1000"/>
                                        <p:tgtEl>
                                          <p:spTgt spid="53"/>
                                        </p:tgtEl>
                                      </p:cBhvr>
                                    </p:animEffect>
                                    <p:anim calcmode="lin" valueType="num">
                                      <p:cBhvr>
                                        <p:cTn id="70" dur="1000" fill="hold"/>
                                        <p:tgtEl>
                                          <p:spTgt spid="53"/>
                                        </p:tgtEl>
                                        <p:attrNameLst>
                                          <p:attrName>ppt_x</p:attrName>
                                        </p:attrNameLst>
                                      </p:cBhvr>
                                      <p:tavLst>
                                        <p:tav tm="0">
                                          <p:val>
                                            <p:strVal val="#ppt_x"/>
                                          </p:val>
                                        </p:tav>
                                        <p:tav tm="100000">
                                          <p:val>
                                            <p:strVal val="#ppt_x"/>
                                          </p:val>
                                        </p:tav>
                                      </p:tavLst>
                                    </p:anim>
                                    <p:anim calcmode="lin" valueType="num">
                                      <p:cBhvr>
                                        <p:cTn id="71" dur="900" decel="100000" fill="hold"/>
                                        <p:tgtEl>
                                          <p:spTgt spid="53"/>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7" presetClass="entr" presetSubtype="0" fill="hold" grpId="0" nodeType="click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1000"/>
                                        <p:tgtEl>
                                          <p:spTgt spid="56"/>
                                        </p:tgtEl>
                                      </p:cBhvr>
                                    </p:animEffect>
                                    <p:anim calcmode="lin" valueType="num">
                                      <p:cBhvr>
                                        <p:cTn id="78" dur="1000" fill="hold"/>
                                        <p:tgtEl>
                                          <p:spTgt spid="56"/>
                                        </p:tgtEl>
                                        <p:attrNameLst>
                                          <p:attrName>ppt_x</p:attrName>
                                        </p:attrNameLst>
                                      </p:cBhvr>
                                      <p:tavLst>
                                        <p:tav tm="0">
                                          <p:val>
                                            <p:strVal val="#ppt_x"/>
                                          </p:val>
                                        </p:tav>
                                        <p:tav tm="100000">
                                          <p:val>
                                            <p:strVal val="#ppt_x"/>
                                          </p:val>
                                        </p:tav>
                                      </p:tavLst>
                                    </p:anim>
                                    <p:anim calcmode="lin" valueType="num">
                                      <p:cBhvr>
                                        <p:cTn id="79" dur="900" decel="100000" fill="hold"/>
                                        <p:tgtEl>
                                          <p:spTgt spid="56"/>
                                        </p:tgtEl>
                                        <p:attrNameLst>
                                          <p:attrName>ppt_y</p:attrName>
                                        </p:attrNameLst>
                                      </p:cBhvr>
                                      <p:tavLst>
                                        <p:tav tm="0">
                                          <p:val>
                                            <p:strVal val="#ppt_y+1"/>
                                          </p:val>
                                        </p:tav>
                                        <p:tav tm="100000">
                                          <p:val>
                                            <p:strVal val="#ppt_y-.03"/>
                                          </p:val>
                                        </p:tav>
                                      </p:tavLst>
                                    </p:anim>
                                    <p:anim calcmode="lin" valueType="num">
                                      <p:cBhvr>
                                        <p:cTn id="80"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81" presetID="37"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1000"/>
                                        <p:tgtEl>
                                          <p:spTgt spid="55"/>
                                        </p:tgtEl>
                                      </p:cBhvr>
                                    </p:animEffect>
                                    <p:anim calcmode="lin" valueType="num">
                                      <p:cBhvr>
                                        <p:cTn id="84" dur="1000" fill="hold"/>
                                        <p:tgtEl>
                                          <p:spTgt spid="55"/>
                                        </p:tgtEl>
                                        <p:attrNameLst>
                                          <p:attrName>ppt_x</p:attrName>
                                        </p:attrNameLst>
                                      </p:cBhvr>
                                      <p:tavLst>
                                        <p:tav tm="0">
                                          <p:val>
                                            <p:strVal val="#ppt_x"/>
                                          </p:val>
                                        </p:tav>
                                        <p:tav tm="100000">
                                          <p:val>
                                            <p:strVal val="#ppt_x"/>
                                          </p:val>
                                        </p:tav>
                                      </p:tavLst>
                                    </p:anim>
                                    <p:anim calcmode="lin" valueType="num">
                                      <p:cBhvr>
                                        <p:cTn id="85" dur="900" decel="100000" fill="hold"/>
                                        <p:tgtEl>
                                          <p:spTgt spid="55"/>
                                        </p:tgtEl>
                                        <p:attrNameLst>
                                          <p:attrName>ppt_y</p:attrName>
                                        </p:attrNameLst>
                                      </p:cBhvr>
                                      <p:tavLst>
                                        <p:tav tm="0">
                                          <p:val>
                                            <p:strVal val="#ppt_y+1"/>
                                          </p:val>
                                        </p:tav>
                                        <p:tav tm="100000">
                                          <p:val>
                                            <p:strVal val="#ppt_y-.03"/>
                                          </p:val>
                                        </p:tav>
                                      </p:tavLst>
                                    </p:anim>
                                    <p:anim calcmode="lin" valueType="num">
                                      <p:cBhvr>
                                        <p:cTn id="86"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7" grpId="0" animBg="1"/>
      <p:bldP spid="48" grpId="0"/>
      <p:bldP spid="49" grpId="0" animBg="1"/>
      <p:bldP spid="50" grpId="0"/>
      <p:bldP spid="51" grpId="0" animBg="1"/>
      <p:bldP spid="52" grpId="0"/>
      <p:bldP spid="53" grpId="0" animBg="1"/>
      <p:bldP spid="54" grpId="0"/>
      <p:bldP spid="55" grpId="0" animBg="1"/>
      <p:bldP spid="56" grpId="0"/>
    </p:bld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1821</TotalTime>
  <Words>904</Words>
  <Application>Microsoft Office PowerPoint</Application>
  <PresentationFormat>On-screen Show (16:9)</PresentationFormat>
  <Paragraphs>250</Paragraphs>
  <Slides>17</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Roboto Black</vt:lpstr>
      <vt:lpstr>Times New Roman</vt:lpstr>
      <vt:lpstr>Bree Serif</vt:lpstr>
      <vt:lpstr>Roboto Mono Regular</vt:lpstr>
      <vt:lpstr>Impact</vt:lpstr>
      <vt:lpstr>Calibri</vt:lpstr>
      <vt:lpstr>Roboto Light</vt:lpstr>
      <vt:lpstr>Roboto Thin</vt:lpstr>
      <vt:lpstr>Wingdings</vt:lpstr>
      <vt:lpstr>WEB PROPOSAL</vt:lpstr>
      <vt:lpstr>CLOUD BASED EVENT TABULATION SYSTEM</vt:lpstr>
      <vt:lpstr>TABLE OF CONTENTS</vt:lpstr>
      <vt:lpstr>OUR TEAM</vt:lpstr>
      <vt:lpstr>THE RESEARCHERS</vt:lpstr>
      <vt:lpstr>ABOUT  THE PROJECT</vt:lpstr>
      <vt:lpstr>What is the Cloud Based Event Tabulation System?</vt:lpstr>
      <vt:lpstr>PAGEANT TABULATION SYSTEM</vt:lpstr>
      <vt:lpstr>ELECTRONIC VOTING SYSTEM</vt:lpstr>
      <vt:lpstr>To ensure a fast and secure of casting votes.</vt:lpstr>
      <vt:lpstr>Administrator</vt:lpstr>
      <vt:lpstr>MAJOR REQUIREMENTS</vt:lpstr>
      <vt:lpstr>WHAT WE ARE WORKING ON</vt:lpstr>
      <vt:lpstr>TIME MANAGEMENT</vt:lpstr>
      <vt:lpstr>OUR GOALS</vt:lpstr>
      <vt:lpstr>ESTIMATED TIMELINE</vt:lpstr>
      <vt:lpstr>PROJECT STAGES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Event Tabulation System PROPOSAL</dc:title>
  <cp:lastModifiedBy>Merson Taguiam</cp:lastModifiedBy>
  <cp:revision>94</cp:revision>
  <dcterms:modified xsi:type="dcterms:W3CDTF">2024-08-05T16:49:27Z</dcterms:modified>
</cp:coreProperties>
</file>