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438" y="-7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5314B1-61C2-622A-3DD0-60AD84E26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307E29-B578-907B-16E7-1CEB3BF0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D0D76C-37CC-4D72-EFD7-89BF35CE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15897-7E1B-3C60-59A8-99248FD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8BA71-5AB8-A19B-E956-C7CF8D4E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64B854-949F-5959-45C2-C1B6063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E009027-B18F-D16B-796F-AFE61F63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08B4E8-3C15-CFE6-E767-78A7865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C78D69-7491-460F-1B3E-79F2441F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138E9C-28DE-5C0F-3987-1900A2DB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29406F2-C1DA-9963-E1FF-36B3F582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94ED6F-D90F-9741-1FC6-BDCA7F4F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C2C8B0-E014-E85B-1168-61787272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B82FF1-664E-E78B-1476-2242273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AE924E-0BCE-CE5D-D7EF-4F1D1EFA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7CF9B-57BD-333B-A974-6B6314EE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4D7BB-E7F1-8555-7579-F3A6A83B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5FF709-D3FD-9111-CEE0-63502C0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7DF750-0B5F-BD12-0F84-7996D79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8A2E86-A171-64DE-920F-92EBE990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1AA63E-8096-310E-AB48-AC8C02E1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093AEA-450C-AC1D-9D22-E098DBAE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4E0F6B-9B21-F169-6E4C-4B0E309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3EECA3-427B-C6CE-06E4-4F10B97E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01B8D3-8C01-E7BD-37A2-2AC8082D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ECB18-B798-812F-8CAB-2BE6FC86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7EAA0A-CABD-DA37-249D-B02384989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58372F-2183-FA17-D0F6-F5EBFA43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4CF95E-56C4-9D9F-12E1-BF8ED888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22C0F0-B96F-EC3B-F7B5-669CD60D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C3E121-43A7-FC85-E6F9-4A31C466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137A5F-0A43-F231-8081-90313F14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B3346BC-76DF-46B0-B990-EBCA4E99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CF7505-C1C5-D38F-D076-806D7A18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E9E18C-3FC3-CC4E-0B4B-9BDFF70A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6077CA-FF4B-0BB4-DE2B-DF46248D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561AC70-BE8A-6544-591D-E23DE19F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A2A6A0-A154-483E-34C0-185EDD4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9EB2D9-8764-B362-3030-1138F56B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3976F-6467-6EF1-00B1-597AC8D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774CA41-6F6E-9EF4-43B7-52EA52FD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9DE8C7-C28D-F5E5-3A87-4BFA840A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749AB66-37C8-1616-5649-80DF7852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040A9D-4E39-90BE-CC8D-C5BD08DF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3D9825E-B21C-0BFE-4576-650C4D18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9F8E32-5DFC-6822-416F-286E8A3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A686BC-7FFE-0808-03E6-50A72E86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37FD6A-908C-00A8-B9B7-69C587CB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BA2DDB7-EA56-215D-E73F-32C86C36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525783-905F-2A11-6C3E-CF9CE80F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5CA75F-1D5B-3F29-E73F-FE94926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63D7D8-E5D6-BE55-47A0-6DC62050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1C8485-C82B-A528-5A7E-6E04D0AE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6861988-20B0-41FA-BAD7-2BA356889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C532DE-5A07-A0FF-97A6-564BC02C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6D4128-AB7C-5BA6-7A1D-99F21EC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45777D-C0D6-C47B-EC22-1EA2805A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7B75BD-25DB-3602-2F46-357560ED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0DCC50F-567B-D154-B44D-4FF3D88C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C05CE1-499C-5987-70DD-69DB226C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082E09-F51C-60DF-27E5-6F0617CC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2687-81E3-426D-AC82-878784757267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35C49B-0BF4-E87F-A877-CDBF42A24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5D27D6-BEED-6792-AF12-C0877A1D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4DD4-B0BC-4896-B4E6-40BFFBB2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5512CF6-470B-0676-5830-7888F03F4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Resim 6" descr="yıldız, gece, açık hava nesnesi, karanlık içeren bir resim&#10;&#10;Açıklama otomatik olarak oluşturuldu">
            <a:extLst>
              <a:ext uri="{FF2B5EF4-FFF2-40B4-BE49-F238E27FC236}">
                <a16:creationId xmlns:a16="http://schemas.microsoft.com/office/drawing/2014/main" id="{22E14703-6664-36E3-4C1D-AD00F2DF20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KAAN CUKADAR</dc:creator>
  <cp:lastModifiedBy>MERT KAAN CUKADAR</cp:lastModifiedBy>
  <cp:revision>1</cp:revision>
  <dcterms:created xsi:type="dcterms:W3CDTF">2023-01-03T08:27:36Z</dcterms:created>
  <dcterms:modified xsi:type="dcterms:W3CDTF">2023-01-03T12:29:53Z</dcterms:modified>
</cp:coreProperties>
</file>