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>
        <p:scale>
          <a:sx n="400" d="100"/>
          <a:sy n="400" d="100"/>
        </p:scale>
        <p:origin x="-149" y="-6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3C4EC2-603C-35E9-DD96-003F6317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AAEC47-8553-AC3F-60CC-AC12FA66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0CA2CD-44E1-F8BC-FE03-B6339269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02BF59-2D23-19BF-DD81-42BC25E7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C43D54-B059-F2D5-B379-B3801038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19DFB0-6014-42C4-466A-239F5212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FE81CB-599D-E621-20A6-5D2D4BD7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3AD3EB-A998-D1B4-4B0A-A6E3A949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AC1C2-6285-D7CC-F76C-139CCE2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A120F1-4ED3-B8B8-C9FC-20D2EA9F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4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3F3B17-8F00-7B3E-6AC1-A17D327C7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ECB8666-6C37-B920-A1A3-143DE3AFC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434750-C6FB-6994-75D3-B2BA5B10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1D5B87-8C90-5117-8453-E842F2E4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C5F9A3-8CCB-CE10-5B85-123FC580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DBD904-94B0-1B35-D3A8-7B6F9C9A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5FE410-53AD-F008-96D3-1C69B0EE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05FC2A-BD51-FB18-6076-07E15C67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411781-5749-7D22-5770-8BFA7890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8FB32B-ACE8-5F51-2CE3-436BAE05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00CF67-9585-BF1B-D65F-2B7D8DE9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E59326-BE76-8B96-F66D-0168977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749359-A06F-EB88-22C7-BA1A4294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D471EB-EA2C-3BF2-C539-C6D46BBB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899DAC-6DB1-C5D0-8689-EFF473E9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FA33F5-4E37-C2AC-7151-B53870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FF58B7-4F31-1CAF-593B-5DEDEB9A8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B3BBE8-7F6A-3A22-747D-FE6864A98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1736C0-BC6E-E294-593C-2373C9B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5D1061-EC6A-9E83-0E4D-9B2CAED2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7D23D68-7F16-B892-34EF-F8DE4DF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481625-D150-1B92-86FD-C0900346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56B534-283A-C452-3E1E-AB37A11F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82DF302-9F2A-C776-4B9B-EC64B5338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DA01CF4-3DD3-394A-0376-33843AA39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5AC57A-02A7-7199-7B60-8068E189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F02806A-D375-288D-0722-07D08FA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E6ECA36-D213-C1CC-F398-0E19043A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950F1CF-341C-999A-A9BD-D258BECC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A7AFFB-7DDD-3B94-D913-C2AE01F8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7C5F6A2-E7A2-EB70-1F55-BA2F8B42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DBA2F5-09E8-7B91-6866-C1BAA52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1EC0058-E680-A5DA-F24A-7DA1D3B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77FC25D-E3DC-B810-2B75-757D6640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541F951-F551-55C8-0A79-C7C0DC02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88762-1C6D-EAE4-5CE9-D811AE15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0DB68D-E442-3611-2A47-90C89905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79884B-3F33-20BA-C63D-DBC1958E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E572563-24A2-14AF-F263-F12C331A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3BC096-E786-07BA-33AD-F9E77AE3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448C0D-73D6-C267-C867-6D3A2748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321FBA-2D56-22E6-6C55-39DA4AC4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18558-327D-BD2A-9C08-163DE19F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D655105-1EB7-3D88-0862-BCC41D3CC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8AD312-8249-81E5-3B5E-7BB0A75F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8CF6D2-4D9F-0680-7755-B37B3C5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EDBE84B-C322-8353-52F3-8473ABC9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557F8F-1FD2-882C-F0F2-30522C55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9281A4F-ECBE-82EE-45BB-A58CA2F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2C4C83-BCDB-E9C4-3D65-ADD280A0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CE5C3D-EE1C-42EC-A86E-9FFC4399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88B0-CC95-46FD-93BB-21D3B35C4BA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FB43B2-B5D3-1D82-E4EB-57FD43803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135265-E2FE-127C-A954-09AB0386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562D-D204-4CDE-9382-16774980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0AB4AE7F-DBCC-F7B4-3435-D37982DB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34212898-9FAE-10BE-8F0F-6870D193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KAAN CUKADAR</dc:creator>
  <cp:lastModifiedBy>MERT KAAN CUKADAR</cp:lastModifiedBy>
  <cp:revision>1</cp:revision>
  <dcterms:created xsi:type="dcterms:W3CDTF">2023-01-03T12:29:49Z</dcterms:created>
  <dcterms:modified xsi:type="dcterms:W3CDTF">2023-01-03T13:45:02Z</dcterms:modified>
</cp:coreProperties>
</file>