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56089-118F-431B-A2C9-641677E146F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72130-BE77-4579-A0B6-B678221C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72130-BE77-4579-A0B6-B678221C7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AB7A4-FE37-A8CA-EE56-FF47FC2B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26B80E-E6B9-763B-E25D-139556486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504AB0-3406-794F-F888-4C5C5E70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D98330-53E4-0483-1D59-1959FA4D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B01A5A-584B-82E2-419B-7ED90C8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2944CB-A243-BA66-7A1D-6C1419EE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EC29E6-8E6C-ABAC-9C12-B04ACFB2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F734C2-12D3-8C1E-1235-0E8F48F3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43C03D-F778-93ED-85D6-ABBFA3DD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56A790-22AD-61D5-CD09-EFDF37B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D59CC0C-95EA-58E4-D700-408BA4D3C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3C7BD88-726F-A98F-C032-340352341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38446C-1988-DE38-3689-90964ABF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9221BB-CFA8-04BD-EC79-2B2256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17E7F-8C4E-D613-DE74-DE1ADEA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BD061-0DB5-8153-67E4-F6FFF9DA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18D6F-42C2-6DC8-A3C7-BDC8F0C9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0B737-51CA-4C9D-DAAB-F97E8A2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36040C-ED3B-F914-7E38-B0AF0C3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04BB02-78A0-09C0-32F0-E532D40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A52A39-31C9-025A-6D43-25751773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C2895C-7F9E-3928-4B67-E816E447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290310-9EE8-8C17-FE5F-DBD0E04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EE8A7F-38B8-44C1-7AEA-3ABCB7E6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08D585-66F6-291D-9CCE-A88B4DBC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35A90-DCD0-247D-C1A0-CA6F0C38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042870-A2BF-9B99-345C-1A4A7F294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396DF4-13B4-2BDD-AC45-299ED564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C809BB0-EA1D-1630-CD8E-19765782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D6A39B7-EC0B-A057-3D2A-12870CFF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57319E-9484-C92D-F3A4-550399DE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C0584-FA1D-362A-9E77-04E27419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CCFA93-D362-2DEF-12A9-354F8A48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23C19B-D2F2-E26C-7B32-563F9C3E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8FF87C-F137-D551-78C6-EC76F229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F77CC9-D1B8-43C2-2CAA-D8916D8C3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B47AC03-9454-3B9A-F82B-0CC025C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AF96444-2132-F15B-7484-8A15642D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9266604-DE94-49D1-8450-FB483A4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DA7F0F-18BC-78B2-5B0F-8B2EC5AE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36305EB-6C9B-B608-6016-227136D1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13CDAD-567A-0C27-252B-E959EB9A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F85945-B60C-90B5-4216-CB5739C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EE38728-3D54-B29A-7FCE-E3C6C6C8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F06B9FF-8DE3-3705-900F-FCB376EF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F6ED74-A0EB-247B-300F-02DC93F4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B586CD-EE04-4747-9533-F032FFFE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FD60E-EB25-4C70-E517-856AF5DB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F24BDF1-CADF-1D02-D77A-C58577AA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7ADA5A-0BD0-DEE8-CB34-1E901BA5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BBE4F49-C790-5929-AFC1-9CEDE54E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4B59D1-4883-2385-F21E-DCC9B3CE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639B87-7AEB-3EE0-4EA7-35795093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87194C-C012-6ED5-123B-22FAD2E6C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8154AD-321F-4F41-48F5-8360FD64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005015-CC72-C6F2-F447-3EC1959C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0F4B86-CE6A-4E6E-DF6A-0B0B32E8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19B24C-3F81-64E7-1C64-F63011D3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C16B5A-B5C1-0A72-2029-331C7EDD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529F4C-A457-7D81-8CAE-F14FD814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A21DBF-53B6-CE06-BE61-E9F911E30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82C5-15BD-4BC6-AA44-46D48CBC096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250E31-3578-EB80-C1CB-A9DBF7A5C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AA6334-7330-D5DF-B5BD-E3219A6E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1DFB-DC34-4975-BDCC-27F30DA61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5B9B1-CBFE-DE0F-BAB2-5EB4EF5E0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2AF7FF-5057-ADEE-C41D-D5A9B5E7C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45C4EA-5CE9-0407-7D33-1B6549995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13000" contrast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159" y="289129"/>
            <a:ext cx="990686" cy="49686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A7158DF-ED6D-9FF4-FDAC-280A2A39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2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5287" y="-6062719"/>
            <a:ext cx="9144000" cy="6858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91E5E9D-C21F-209A-196A-2E8B4B38A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23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65" y="168370"/>
            <a:ext cx="3985605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2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F5041-9CAE-68F3-3399-A225868D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CE828F-80A8-5F64-2553-9B3639575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33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62" y="1389352"/>
            <a:ext cx="5801784" cy="4351338"/>
          </a:xfrm>
          <a:effectLst>
            <a:outerShdw blurRad="1181100" dist="508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83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</Words>
  <Application>Microsoft Office PowerPoint</Application>
  <PresentationFormat>Geniş ekran</PresentationFormat>
  <Paragraphs>1</Paragraphs>
  <Slides>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kaan Çukadar</dc:creator>
  <cp:lastModifiedBy>Mert kaan Çukadar</cp:lastModifiedBy>
  <cp:revision>4</cp:revision>
  <dcterms:created xsi:type="dcterms:W3CDTF">2022-11-29T08:31:25Z</dcterms:created>
  <dcterms:modified xsi:type="dcterms:W3CDTF">2022-11-29T14:21:57Z</dcterms:modified>
</cp:coreProperties>
</file>