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1477" y="-6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C16A-D149-40C1-9D5B-5C9C89C40A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34D1B-2D93-4388-8EE2-C60EDC4C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34D1B-2D93-4388-8EE2-C60EDC4C1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3E0027-714B-FE1F-F3CC-758DE58CA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266E3B8-FAFA-C41C-AB92-BA7EA960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CB3CBE-683C-E3E3-ADA2-CB1545FC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85CA1B-B892-C649-8636-35B18147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2A0E7E-1B34-2AD2-7D64-BCFDB722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8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07F1F1-5A8C-CD66-7B7F-C5320072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91877C-7BCC-289D-4041-F429443D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C6D492-DB78-29F7-16B5-7DDEDC31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D6A591-48B1-5028-8278-3C553BA9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DC511C-FB01-A9F0-F884-72C2C0C6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9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CA575D9-2990-7AFB-E100-8E1401F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117C3F-B1F5-A8C7-0000-AFC4820D3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B7D5DB-1A51-A5F3-5557-42D88654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3189AD-1E43-1DF1-62C1-727ABEEE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FB5C8D-3F08-3D0F-689A-FE256EF8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1BE7E-8BB3-9A35-08EC-2291EFA5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F25AAB-0502-8127-3A4D-0A0457DD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7B76A3-0BC7-1848-218D-56013F35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14F2F0-0B73-284D-18DE-3710A49D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63293E-86FD-9299-5ADA-E3016E50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34F847-B86C-4545-C8AC-2BCA8F85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8B1225-F231-0EAC-788C-FAFA9960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6EB9C1-1DA3-2FCC-DF6C-D32560BF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AFD9E7-76AB-4B85-C81B-A9C09A9C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81FED1-4AF9-A2E2-1152-E0EAA702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8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B98ACA-B351-E576-5C92-7904696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41047C-E6EA-5E98-5C7C-0E109C25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86D69C-2E84-F6FD-16FA-FC08BC56C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D2BCD29-8FD1-46EA-1230-EA4C84D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30C8A5-B842-6EF5-FCA5-FCD4454C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B3BC33E-66F4-2506-6986-E8336F61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2A111D-B925-831B-B6C1-08E7B39A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45CEB-D72D-A0D7-18C2-82FD7AB1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CDB9283-8D3A-47B1-D41F-DFA144A6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86C70ED-54E5-3C7C-B48E-694B5392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6B609FA-7CB0-E411-0097-FBEC68FB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12C409-FEBC-11FA-517E-3EA23F0D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5C6526F-6466-F277-5D98-26B0D928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618B4A7-263E-228D-9F1A-EDE3B1F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D48D2B-1863-0171-B10F-0CFEDCE7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428F9CA-70AE-2452-A2D1-29DA7B4C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8AF5680-3287-157D-4640-D2737AE0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73B2FC4-F12D-1BB4-956D-C880381B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DDB9776-30C9-48B1-3434-FA245B7C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86838C1-5C79-1B3A-CB19-7233E3B1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F3E66E6-6199-6251-8765-56E41D34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E6BF4C-47D4-53F2-8F94-56F94C62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1F5DAD-43E1-F684-517F-CB18F2C4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90165F2-8097-E594-860B-33C220293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F940D0-9E3A-DFB1-0AF1-7783EFB7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FAAFA1-4A10-8C76-3CF2-5426E98D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B71F74-AA0F-9AB7-BA04-EDCAC5F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078C6D-5BAF-5A35-BB69-C4996173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C0CFAE7-785A-6007-E5FF-33EC07C17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1CDD790-9548-7450-8175-6D2EFC332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0B4CAA-6FAF-0804-4CB5-F3BCDD39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AAE966-93D9-3461-5DC5-9F81AA1D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F9B3FD7-D9E4-35F6-2795-0E222317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46ECE13-C076-79EE-2010-F329EDCD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C1BEAB-2EAF-73C7-DE53-6C26618A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507320-7D47-7367-962C-FAC98244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4EF0-A590-4BEA-85A0-06CE1422BA3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61FBF0-3ED3-D0EA-EC6D-F016B4748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3E718E-CD28-5ADD-C2D6-4400124D4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A39B-CD38-4255-BB34-F1612364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7498FAF3-2F2C-1B5F-4CD4-F53AB45E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1" name="Resim 10" descr="yıldız, açık hava nesnesi, gece, karanlık içeren bir resim&#10;&#10;Açıklama otomatik olarak oluşturuldu">
            <a:extLst>
              <a:ext uri="{FF2B5EF4-FFF2-40B4-BE49-F238E27FC236}">
                <a16:creationId xmlns:a16="http://schemas.microsoft.com/office/drawing/2014/main" id="{3F4DBD9E-61B0-31AD-98A1-B51EB3745ED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Geniş ekran</PresentationFormat>
  <Paragraphs>1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KAAN CUKADAR</dc:creator>
  <cp:lastModifiedBy>MERT KAAN CUKADAR</cp:lastModifiedBy>
  <cp:revision>1</cp:revision>
  <dcterms:created xsi:type="dcterms:W3CDTF">2022-12-27T12:28:30Z</dcterms:created>
  <dcterms:modified xsi:type="dcterms:W3CDTF">2022-12-27T12:45:45Z</dcterms:modified>
</cp:coreProperties>
</file>