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75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12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53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06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41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7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38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1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3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38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5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3DF9-2C48-4A6A-BD2A-81FB946295A4}" type="datetimeFigureOut">
              <a:rPr lang="tr-TR" smtClean="0"/>
              <a:t>24.11.2020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93D0-925A-4E13-B464-D04FFE2BC0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70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ÖRNEK ÇÖZÜMLER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48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331205" y="258896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Aşağıdaki akış diyagramı ile </a:t>
            </a:r>
            <a:r>
              <a:rPr lang="tr-TR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verilen algoritmada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değeri 5 olarak girilirse, algoritmanın çıktısının ne olacağını açıklayarak veriniz. </a:t>
            </a:r>
            <a:endParaRPr lang="tr-TR" sz="2800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695878"/>
              </p:ext>
            </p:extLst>
          </p:nvPr>
        </p:nvGraphicFramePr>
        <p:xfrm>
          <a:off x="157655" y="148552"/>
          <a:ext cx="5173550" cy="64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3246928" imgH="4024519" progId="Visio.Drawing.15">
                  <p:embed/>
                </p:oleObj>
              </mc:Choice>
              <mc:Fallback>
                <p:oleObj r:id="rId3" imgW="3246928" imgH="402451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55" y="148552"/>
                        <a:ext cx="5173550" cy="6414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ikdörtgen 5"/>
          <p:cNvSpPr/>
          <p:nvPr/>
        </p:nvSpPr>
        <p:spPr>
          <a:xfrm>
            <a:off x="5864772" y="4624240"/>
            <a:ext cx="43828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1 1 1 1 1</a:t>
            </a:r>
          </a:p>
          <a:p>
            <a:pPr>
              <a:spcAft>
                <a:spcPts val="0"/>
              </a:spcAft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1 2 2 2 2</a:t>
            </a:r>
          </a:p>
          <a:p>
            <a:pPr>
              <a:spcAft>
                <a:spcPts val="0"/>
              </a:spcAft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1 2 3 3 3</a:t>
            </a:r>
          </a:p>
          <a:p>
            <a:pPr>
              <a:spcAft>
                <a:spcPts val="0"/>
              </a:spcAft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1 2 3 4 4</a:t>
            </a:r>
          </a:p>
          <a:p>
            <a:pPr>
              <a:spcAft>
                <a:spcPts val="0"/>
              </a:spcAft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42941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9695" y="352124"/>
            <a:ext cx="8534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(20p)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 verilen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cebri denklemini sadeleştirerek karşılık gelen lojik devreyi çiziniz.</a:t>
            </a:r>
          </a:p>
        </p:txBody>
      </p:sp>
      <p:pic>
        <p:nvPicPr>
          <p:cNvPr id="4098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4" y="1446268"/>
            <a:ext cx="6978871" cy="165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Resi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7" y="3097280"/>
            <a:ext cx="3591363" cy="359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Resi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37" y="5237327"/>
            <a:ext cx="4135822" cy="78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8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62758" y="289063"/>
            <a:ext cx="9249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Aşağıdaki akış diyagramının ne iş yaptığını açıklayarak veriniz.</a:t>
            </a:r>
            <a:endParaRPr lang="tr-TR" sz="2800" dirty="0"/>
          </a:p>
        </p:txBody>
      </p:sp>
      <p:pic>
        <p:nvPicPr>
          <p:cNvPr id="5122" name="Resi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8" y="1359010"/>
            <a:ext cx="6768663" cy="517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7210097" y="3589311"/>
            <a:ext cx="45825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Girilen bir sayıdan daha küçük tek sayıları, bunların toplamını ve sayısını ekrana yazar.</a:t>
            </a:r>
          </a:p>
        </p:txBody>
      </p:sp>
    </p:spTree>
    <p:extLst>
      <p:ext uri="{BB962C8B-B14F-4D97-AF65-F5344CB8AC3E}">
        <p14:creationId xmlns:p14="http://schemas.microsoft.com/office/powerpoint/2010/main" val="411746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505902" y="2020286"/>
            <a:ext cx="56860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 verilen akış diyagramının ne iş yaptığını bir cümle ile yazınız.</a:t>
            </a:r>
            <a:endParaRPr lang="tr-T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88" y="321661"/>
            <a:ext cx="6104086" cy="622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193691" y="4673740"/>
            <a:ext cx="5598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ortalama bulup yazıyor.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47404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93986" y="695236"/>
            <a:ext cx="84082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a)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Terabyte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içerisinde kaç tane 512 MB vardır.</a:t>
            </a:r>
          </a:p>
          <a:p>
            <a:pPr marL="41910" algn="just">
              <a:spcAft>
                <a:spcPts val="0"/>
              </a:spcAft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512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Kbps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hıza sahip bir iletim hattı tam kapasite çalışırsa 30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MegaByte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lık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 kaç dakikada iletilir?</a:t>
            </a:r>
          </a:p>
          <a:p>
            <a:pPr marL="41910" algn="just">
              <a:spcAft>
                <a:spcPts val="0"/>
              </a:spcAft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XNOR kapısının tanım tablosunu çiziniz.</a:t>
            </a:r>
          </a:p>
        </p:txBody>
      </p:sp>
    </p:spTree>
    <p:extLst>
      <p:ext uri="{BB962C8B-B14F-4D97-AF65-F5344CB8AC3E}">
        <p14:creationId xmlns:p14="http://schemas.microsoft.com/office/powerpoint/2010/main" val="53626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51945" y="594973"/>
            <a:ext cx="8229600" cy="45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A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şağıdaki hesaplamaları yapınız.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Aşağıdaki </a:t>
            </a:r>
            <a:r>
              <a:rPr lang="tr-TR" sz="32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işaretli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sayıların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karşılıklarını yazınız.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(10010101)</a:t>
            </a:r>
            <a:r>
              <a:rPr lang="tr-T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(10110100)</a:t>
            </a:r>
            <a:r>
              <a:rPr lang="tr-T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tr-T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Aşağıdaki toplama işlemini yapınız. (5p)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(827)</a:t>
            </a:r>
            <a:r>
              <a:rPr lang="tr-T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+   (389)</a:t>
            </a:r>
            <a:r>
              <a:rPr lang="tr-T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(?)</a:t>
            </a:r>
            <a:r>
              <a:rPr lang="tr-T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tr-T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(01101011)</a:t>
            </a:r>
            <a:r>
              <a:rPr lang="tr-T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x(0101)</a:t>
            </a:r>
            <a:r>
              <a:rPr lang="tr-TR" sz="32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çarpma işlemini 2’lik tabanda yaparak sonucu bulunuz? (5p)</a:t>
            </a:r>
          </a:p>
        </p:txBody>
      </p:sp>
    </p:spTree>
    <p:extLst>
      <p:ext uri="{BB962C8B-B14F-4D97-AF65-F5344CB8AC3E}">
        <p14:creationId xmlns:p14="http://schemas.microsoft.com/office/powerpoint/2010/main" val="109900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62759" y="299573"/>
            <a:ext cx="84292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 verilen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cebri denkleminin en sade halini elde ederek, buna karşılık gelen lojik devreyi çiziniz.</a:t>
            </a:r>
            <a:endParaRPr lang="tr-TR" sz="2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5" y="1710250"/>
            <a:ext cx="6782018" cy="6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08" y="2336499"/>
            <a:ext cx="6318034" cy="5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08" y="3013555"/>
            <a:ext cx="2875454" cy="5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46842" y="146921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sz="240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6842" y="195816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sz="24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6842" y="221851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6842" y="265666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 sz="240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93" y="5444693"/>
            <a:ext cx="4118304" cy="68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6615" y="4123546"/>
            <a:ext cx="9128044" cy="24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14399" y="1383682"/>
            <a:ext cx="9553903" cy="284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Von-Neuman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mimarisi blok şemasını çiziniz.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Osi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başvuru modeli katmanlarını sırası ile yazınız.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(20p) A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şağıdaki hesaplamaları yapınız.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(C896)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(75A4)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 ? 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(5.75)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 ? 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(C1B)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 ? 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(A3F)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 ? )</a:t>
            </a:r>
            <a:r>
              <a:rPr lang="tr-TR" sz="36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tr-T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3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9392" y="775588"/>
            <a:ext cx="79668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işletim sisteminin yapısında hangi birimler (bileşenler) vardır?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assembly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komutunun çalışma aşamalarını sıralayınız.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(20p)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programlama ortamının temel unsurlarını sıralayınız.</a:t>
            </a:r>
          </a:p>
        </p:txBody>
      </p:sp>
    </p:spTree>
    <p:extLst>
      <p:ext uri="{BB962C8B-B14F-4D97-AF65-F5344CB8AC3E}">
        <p14:creationId xmlns:p14="http://schemas.microsoft.com/office/powerpoint/2010/main" val="37211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83475" y="399080"/>
            <a:ext cx="88392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tr-TR" sz="2800" dirty="0" smtClean="0"/>
              <a:t>(15p) Aşağıda verilen </a:t>
            </a:r>
            <a:r>
              <a:rPr lang="tr-TR" sz="2800" dirty="0" err="1" smtClean="0"/>
              <a:t>boole</a:t>
            </a:r>
            <a:r>
              <a:rPr lang="tr-TR" sz="2800" dirty="0" smtClean="0"/>
              <a:t> cebri denklemini </a:t>
            </a:r>
            <a:r>
              <a:rPr lang="tr-TR" sz="2800" dirty="0" err="1" smtClean="0"/>
              <a:t>Karnaugh</a:t>
            </a:r>
            <a:r>
              <a:rPr lang="tr-TR" sz="2800" dirty="0" smtClean="0"/>
              <a:t> diyagramı kullanarak en sade haline getiriniz ve buna karşılık gelen lojik devreyi çiziniz.</a:t>
            </a:r>
          </a:p>
          <a:p>
            <a:r>
              <a:rPr lang="tr-TR" sz="2800" dirty="0" smtClean="0"/>
              <a:t>F= X’Y’Z’T’+ Y’Z’T + XY’Z’T’ + XYZ’T’ + XYZ’T + XYZT + X’YZT’+ XYZT’</a:t>
            </a:r>
            <a:endParaRPr lang="tr-TR" sz="2800" dirty="0"/>
          </a:p>
        </p:txBody>
      </p:sp>
      <p:sp>
        <p:nvSpPr>
          <p:cNvPr id="3" name="Dikdörtgen 2"/>
          <p:cNvSpPr/>
          <p:nvPr/>
        </p:nvSpPr>
        <p:spPr>
          <a:xfrm>
            <a:off x="483474" y="3208394"/>
            <a:ext cx="108571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(25p) a)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 bilgisayarın donanım bileşenlerinden en az 5 tanesini mutlaka teknik özelliğini yazarak veriniz.</a:t>
            </a:r>
          </a:p>
          <a:p>
            <a:pPr marL="270510" algn="just">
              <a:spcAft>
                <a:spcPts val="0"/>
              </a:spcAft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TB HDD, 16 KB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16 GB RAM, 6 MB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(önbellek) ve 9 GB DVD belleklerini ayrı ayrı önce hızlarına göre, sonra bellek kapasitelerine göre küçükten büyüğe doğru sıralayınız.</a:t>
            </a:r>
          </a:p>
          <a:p>
            <a:pPr marL="270510" algn="just">
              <a:spcAft>
                <a:spcPts val="0"/>
              </a:spcAft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GB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lık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veriyi 256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Mbps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hıza sahip bir iletim hattı ile tam kapasite kaç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dk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çalıştırarak iletebileceğimizi açıklayarak hesaplayınız?</a:t>
            </a:r>
          </a:p>
        </p:txBody>
      </p:sp>
    </p:spTree>
    <p:extLst>
      <p:ext uri="{BB962C8B-B14F-4D97-AF65-F5344CB8AC3E}">
        <p14:creationId xmlns:p14="http://schemas.microsoft.com/office/powerpoint/2010/main" val="413376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11517" y="294289"/>
            <a:ext cx="70103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 akış diyagramı verilen algoritmanın ne iş yaptığını bir cümle ile açıklayınız. Algoritma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a,b,c,d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değerlerini giriş olarak almaktadır. Algoritmanın ne iş yaptığını bu değerler cinsinden yazınız.</a:t>
            </a:r>
            <a:endParaRPr lang="tr-TR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717" y="2942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883235"/>
              </p:ext>
            </p:extLst>
          </p:nvPr>
        </p:nvGraphicFramePr>
        <p:xfrm>
          <a:off x="220716" y="294290"/>
          <a:ext cx="5000479" cy="635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3" imgW="3143093" imgH="3991068" progId="Visio.Drawing.15">
                  <p:embed/>
                </p:oleObj>
              </mc:Choice>
              <mc:Fallback>
                <p:oleObj r:id="rId3" imgW="3143093" imgH="399106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16" y="294290"/>
                        <a:ext cx="5000479" cy="6358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kdörtgen 4"/>
          <p:cNvSpPr/>
          <p:nvPr/>
        </p:nvSpPr>
        <p:spPr>
          <a:xfrm>
            <a:off x="6096000" y="4230442"/>
            <a:ext cx="4687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" algn="just">
              <a:spcAft>
                <a:spcPts val="0"/>
              </a:spcAft>
            </a:pP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Çözüm: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a-b+c-d</a:t>
            </a: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hesaplama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7099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67861" y="532172"/>
            <a:ext cx="9848193" cy="267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Aşağıdaki </a:t>
            </a:r>
            <a:r>
              <a:rPr lang="tr-TR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işaretli sayıların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karşılıklarını yazınız.</a:t>
            </a: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(5p)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ctr">
              <a:spcAft>
                <a:spcPts val="0"/>
              </a:spcAft>
            </a:pPr>
            <a:r>
              <a:rPr lang="tr-TR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(11001101)</a:t>
            </a:r>
            <a:r>
              <a:rPr lang="tr-TR" sz="28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</a:t>
            </a:r>
            <a:r>
              <a:rPr lang="tr-TR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(10110000)</a:t>
            </a:r>
            <a:r>
              <a:rPr lang="tr-TR" sz="28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spcAft>
                <a:spcPts val="0"/>
              </a:spcAft>
            </a:pP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Aşağıdaki sayıları(işaretsiz) </a:t>
            </a:r>
            <a:r>
              <a:rPr lang="tr-T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decimale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çeviriniz.</a:t>
            </a: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(5p)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tr-TR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(B3A)</a:t>
            </a:r>
            <a:r>
              <a:rPr lang="tr-TR" sz="28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	   (38F)</a:t>
            </a:r>
            <a:r>
              <a:rPr lang="tr-TR" sz="2800" baseline="-25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15000"/>
              </a:lnSpc>
              <a:spcAft>
                <a:spcPts val="1000"/>
              </a:spcAft>
            </a:pP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Aşağıdaki toplama işlemini yapınız. </a:t>
            </a:r>
            <a:r>
              <a:rPr lang="tr-T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(5p)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15000"/>
              </a:lnSpc>
              <a:spcAft>
                <a:spcPts val="0"/>
              </a:spcAft>
            </a:pP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(827)</a:t>
            </a:r>
            <a:r>
              <a:rPr lang="tr-TR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+   (389)</a:t>
            </a:r>
            <a:r>
              <a:rPr lang="tr-TR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(?)</a:t>
            </a:r>
            <a:r>
              <a:rPr lang="tr-TR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tr-T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25213" y="3797653"/>
            <a:ext cx="9364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İşletim sistemi açısından bir bilgisayar sisteminin kaynakları nelerdir? </a:t>
            </a: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(10p)</a:t>
            </a:r>
            <a:endParaRPr lang="tr-T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spcAft>
                <a:spcPts val="0"/>
              </a:spcAft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Bildiğiniz 5 adet işletim sisteminin ismini yazınız </a:t>
            </a: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(5p)</a:t>
            </a:r>
            <a:endParaRPr lang="tr-T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72966" y="719987"/>
            <a:ext cx="8702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(3B)</a:t>
            </a:r>
            <a:r>
              <a:rPr lang="tr-T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(C4)</a:t>
            </a:r>
            <a:r>
              <a:rPr lang="tr-T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sayılarını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ortamda çarpınız. Çarpmanın ne şekilde yapıldığını mutlaka gösteriniz.</a:t>
            </a:r>
            <a:endParaRPr lang="tr-TR" sz="2800" dirty="0"/>
          </a:p>
        </p:txBody>
      </p:sp>
      <p:sp>
        <p:nvSpPr>
          <p:cNvPr id="3" name="Dikdörtgen 2"/>
          <p:cNvSpPr/>
          <p:nvPr/>
        </p:nvSpPr>
        <p:spPr>
          <a:xfrm>
            <a:off x="472964" y="2739875"/>
            <a:ext cx="1073106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 verilen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cebri denklemini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Karnaugh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diyagramı kullanarak en sade haline getiriniz ve buna karşılık gelen lojik devreyi çiziniz. İşlemlerinizi açıklayınız.</a:t>
            </a:r>
          </a:p>
          <a:p>
            <a:pPr marL="41910" algn="ctr">
              <a:spcAft>
                <a:spcPts val="0"/>
              </a:spcAft>
            </a:pPr>
            <a:r>
              <a:rPr lang="tr-TR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F= X.Y.Z + X.Y.Z</a:t>
            </a:r>
            <a:r>
              <a:rPr lang="tr-TR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tr-TR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X</a:t>
            </a:r>
            <a:r>
              <a:rPr lang="tr-TR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tr-TR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.Y.Z</a:t>
            </a:r>
            <a:r>
              <a:rPr lang="tr-TR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tr-TR" sz="3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Y + X.Z</a:t>
            </a:r>
            <a:endParaRPr lang="tr-T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2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88579" y="808984"/>
            <a:ext cx="81139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Pozitif sayılardan oluşan n*n boyutundaki bir X matrisi içerisindeki ‘1’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lerin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sayısı, ‘5’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lerin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sayısına eşit ise ekrana bu sayıların kaç tane olduğunu yazan, eşit değilse bu sayıların kaç tane olduklarının toplamını yazan algoritmanın akış şemasını açıklayarak veriniz. </a:t>
            </a:r>
            <a:endParaRPr lang="tr-TR" sz="2800" dirty="0"/>
          </a:p>
        </p:txBody>
      </p:sp>
      <p:sp>
        <p:nvSpPr>
          <p:cNvPr id="3" name="Dikdörtgen 2"/>
          <p:cNvSpPr/>
          <p:nvPr/>
        </p:nvSpPr>
        <p:spPr>
          <a:xfrm>
            <a:off x="367862" y="3944796"/>
            <a:ext cx="107731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Kullanıcıdan aldığı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x,y,z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değerlerine göre f=(x*y)/z işlemini matematiksel * ve / işlemi kullanmadan bulan algoritmanın akış şemasını açıklayarak veriniz. 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4264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57352" y="509100"/>
            <a:ext cx="85554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a)Aşağıdaki işaretli sayıların karşılığını yazınız.</a:t>
            </a: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tr-TR" sz="28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(10001101)</a:t>
            </a:r>
            <a:r>
              <a:rPr lang="tr-TR" sz="2800" baseline="-25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 </a:t>
            </a:r>
            <a:r>
              <a:rPr lang="tr-TR" sz="28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(11001000)</a:t>
            </a:r>
            <a:r>
              <a:rPr lang="tr-TR" sz="2800" baseline="-25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tr-T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Aşağıdaki toplama işlemini yapınız.</a:t>
            </a:r>
          </a:p>
          <a:p>
            <a:pPr algn="ctr">
              <a:spcAft>
                <a:spcPts val="0"/>
              </a:spcAft>
            </a:pPr>
            <a:r>
              <a:rPr lang="tr-TR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(FA27)</a:t>
            </a:r>
            <a:r>
              <a:rPr lang="tr-TR" sz="2800" baseline="-25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 +   (3A89)</a:t>
            </a:r>
            <a:r>
              <a:rPr lang="tr-TR" sz="2800" baseline="-25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tr-TR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  (  ?  )</a:t>
            </a:r>
            <a:r>
              <a:rPr lang="tr-TR" sz="2800" baseline="-25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tr-T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spcAft>
                <a:spcPts val="0"/>
              </a:spcAft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Aşağıdaki 2’lik sayı sistemindeki işaretsiz sayıları başka bir sayı sistemine çevirmeden 2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sayı sisteminde çarparak sonucu bulunuz.</a:t>
            </a:r>
          </a:p>
          <a:p>
            <a:pPr algn="ctr">
              <a:spcAft>
                <a:spcPts val="0"/>
              </a:spcAft>
            </a:pPr>
            <a:r>
              <a:rPr lang="tr-TR" sz="28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(1101)</a:t>
            </a:r>
            <a:r>
              <a:rPr lang="tr-TR" sz="2800" baseline="-25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 </a:t>
            </a:r>
            <a:r>
              <a:rPr lang="tr-TR" sz="28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  (1011)</a:t>
            </a:r>
            <a:r>
              <a:rPr lang="tr-TR" sz="2800" baseline="-250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tr-T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72964" y="4859197"/>
            <a:ext cx="103842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TB HDD, 16 KB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16 GB RAM, 6 MB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(önbellek) ve 9 GB DVD belleklerini ayrı ayrı önce hızlarına göre, sonra bellek kapasitelerine göre küçükten büyüğe doğru sıralayınız.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38748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88828" y="1655408"/>
            <a:ext cx="78407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Aşağıdaki akış diyagramı ile verilen algoritmanın ne iş yaptığını bir cümle ile açıklayarak veriniz.</a:t>
            </a:r>
            <a:endParaRPr lang="tr-TR" sz="28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30786"/>
              </p:ext>
            </p:extLst>
          </p:nvPr>
        </p:nvGraphicFramePr>
        <p:xfrm>
          <a:off x="283779" y="346841"/>
          <a:ext cx="4675218" cy="565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3175070" imgH="3833886" progId="Visio.Drawing.15">
                  <p:embed/>
                </p:oleObj>
              </mc:Choice>
              <mc:Fallback>
                <p:oleObj r:id="rId3" imgW="3175070" imgH="38338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79" y="346841"/>
                        <a:ext cx="4675218" cy="5654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88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8882" y="593864"/>
            <a:ext cx="79563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(15p) a)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5120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Gigabyte’lık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hafızanın, 5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Zettabyte’ın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kaçta kaçı olduğunu açıklayarak veriniz?</a:t>
            </a:r>
            <a:endParaRPr lang="tr-TR" sz="2800" dirty="0"/>
          </a:p>
        </p:txBody>
      </p:sp>
      <p:sp>
        <p:nvSpPr>
          <p:cNvPr id="3" name="Dikdörtgen 2"/>
          <p:cNvSpPr/>
          <p:nvPr/>
        </p:nvSpPr>
        <p:spPr>
          <a:xfrm>
            <a:off x="1541417" y="1807779"/>
            <a:ext cx="7623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5*1024/(5*1024*1024*1024*1024)=1/10^9</a:t>
            </a:r>
            <a:endParaRPr lang="tr-TR" sz="2800" dirty="0"/>
          </a:p>
        </p:txBody>
      </p:sp>
      <p:sp>
        <p:nvSpPr>
          <p:cNvPr id="4" name="Dikdörtgen 3"/>
          <p:cNvSpPr/>
          <p:nvPr/>
        </p:nvSpPr>
        <p:spPr>
          <a:xfrm>
            <a:off x="557048" y="2989541"/>
            <a:ext cx="101004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tr-T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(20p) 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Boyutu dışarıdan okunan bir matris içerisine </a:t>
            </a:r>
            <a:r>
              <a:rPr lang="tr-TR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fibonacci</a:t>
            </a: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dizisinin elemanlarını yerleştiren algoritma için akış diyagramını açıklayarak veriniz. </a:t>
            </a:r>
          </a:p>
          <a:p>
            <a:pPr marL="270510" algn="just">
              <a:spcAft>
                <a:spcPts val="0"/>
              </a:spcAft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Örnek n=4 ise çıktı</a:t>
            </a:r>
          </a:p>
          <a:p>
            <a:pPr marL="270510" algn="just">
              <a:spcAft>
                <a:spcPts val="0"/>
              </a:spcAft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0        1        1        2</a:t>
            </a:r>
          </a:p>
          <a:p>
            <a:pPr marL="270510" algn="just">
              <a:spcAft>
                <a:spcPts val="0"/>
              </a:spcAft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3        5        8        13</a:t>
            </a:r>
          </a:p>
          <a:p>
            <a:pPr marL="270510" algn="just">
              <a:spcAft>
                <a:spcPts val="0"/>
              </a:spcAft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21     34      55       89</a:t>
            </a:r>
          </a:p>
          <a:p>
            <a:pPr marL="270510" algn="just">
              <a:spcAft>
                <a:spcPts val="0"/>
              </a:spcAft>
            </a:pPr>
            <a:r>
              <a:rPr lang="tr-T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144   233    377    610</a:t>
            </a:r>
          </a:p>
        </p:txBody>
      </p:sp>
    </p:spTree>
    <p:extLst>
      <p:ext uri="{BB962C8B-B14F-4D97-AF65-F5344CB8AC3E}">
        <p14:creationId xmlns:p14="http://schemas.microsoft.com/office/powerpoint/2010/main" val="141603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749</Words>
  <Application>Microsoft Office PowerPoint</Application>
  <PresentationFormat>Geniş ekran</PresentationFormat>
  <Paragraphs>66</Paragraphs>
  <Slides>18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Teması</vt:lpstr>
      <vt:lpstr>Visio.Drawing.15</vt:lpstr>
      <vt:lpstr>ÖRNEK ÇÖZÜMLER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ÇÖZÜMLER</dc:title>
  <dc:creator>mehmetkarakose</dc:creator>
  <cp:lastModifiedBy>mehmetkarakose</cp:lastModifiedBy>
  <cp:revision>27</cp:revision>
  <dcterms:created xsi:type="dcterms:W3CDTF">2020-11-23T21:27:18Z</dcterms:created>
  <dcterms:modified xsi:type="dcterms:W3CDTF">2020-11-23T21:48:38Z</dcterms:modified>
</cp:coreProperties>
</file>