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161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06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66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878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774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3823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654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262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76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64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6801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481BC-769C-4445-BF01-A365E87D1599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8747-121D-46AA-B332-7F85F5C9A8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72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ev.mysql.com/downloads/workben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Veritabanı</a:t>
            </a:r>
            <a:r>
              <a:rPr lang="tr-TR" dirty="0" smtClean="0"/>
              <a:t> </a:t>
            </a:r>
            <a:r>
              <a:rPr lang="tr-TR" dirty="0" smtClean="0"/>
              <a:t>Uygulama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Hafta 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5660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 smtClean="0"/>
              <a:t>Örnek Uygulama – </a:t>
            </a:r>
            <a:r>
              <a:rPr lang="tr-TR" b="1" dirty="0" smtClean="0"/>
              <a:t>Kod oluşturma: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74520" y="3031808"/>
            <a:ext cx="7879080" cy="3506152"/>
          </a:xfrm>
          <a:prstGeom prst="rect">
            <a:avLst/>
          </a:prstGeom>
        </p:spPr>
      </p:pic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731520" y="1444625"/>
            <a:ext cx="10515600" cy="4351338"/>
          </a:xfrm>
        </p:spPr>
        <p:txBody>
          <a:bodyPr>
            <a:normAutofit/>
          </a:bodyPr>
          <a:lstStyle/>
          <a:p>
            <a:r>
              <a:rPr lang="tr-TR" dirty="0" err="1"/>
              <a:t>database</a:t>
            </a:r>
            <a:r>
              <a:rPr lang="tr-TR" dirty="0"/>
              <a:t> -&gt; </a:t>
            </a:r>
            <a:r>
              <a:rPr lang="tr-TR" dirty="0" err="1"/>
              <a:t>forward</a:t>
            </a:r>
            <a:r>
              <a:rPr lang="tr-TR" dirty="0"/>
              <a:t> </a:t>
            </a:r>
            <a:r>
              <a:rPr lang="tr-TR" dirty="0" err="1"/>
              <a:t>engineer</a:t>
            </a:r>
            <a:r>
              <a:rPr lang="tr-TR" dirty="0"/>
              <a:t> yolunu izliyoruz</a:t>
            </a:r>
            <a:r>
              <a:rPr lang="tr-TR" dirty="0" smtClean="0"/>
              <a:t>.</a:t>
            </a:r>
          </a:p>
          <a:p>
            <a:r>
              <a:rPr lang="tr-TR" dirty="0" smtClean="0"/>
              <a:t> Aşağıda </a:t>
            </a:r>
            <a:r>
              <a:rPr lang="tr-TR" dirty="0"/>
              <a:t>yönetir tablosunun oluşturulması için otomatik üretilen SQL kodu örneği gösterilmiştir. </a:t>
            </a:r>
          </a:p>
        </p:txBody>
      </p:sp>
    </p:spTree>
    <p:extLst>
      <p:ext uri="{BB962C8B-B14F-4D97-AF65-F5344CB8AC3E}">
        <p14:creationId xmlns:p14="http://schemas.microsoft.com/office/powerpoint/2010/main" val="89061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Workbench Kurulumu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767303"/>
            <a:ext cx="10515600" cy="4351338"/>
          </a:xfrm>
        </p:spPr>
        <p:txBody>
          <a:bodyPr/>
          <a:lstStyle/>
          <a:p>
            <a:r>
              <a:rPr lang="tr-TR" u="sng" dirty="0" smtClean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https://dev.mysql.com/downloads/workbench/</a:t>
            </a:r>
            <a:r>
              <a:rPr lang="tr-TR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linkinden aşağıdaki adımları izleyerek ücretsiz bir şekilde MYSQL Workbench programını indirip kurabilirsiniz.</a:t>
            </a:r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3"/>
          <a:stretch>
            <a:fillRect/>
          </a:stretch>
        </p:blipFill>
        <p:spPr>
          <a:xfrm>
            <a:off x="708212" y="3196618"/>
            <a:ext cx="5181600" cy="339244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068812" y="6107085"/>
            <a:ext cx="632741" cy="328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pic>
        <p:nvPicPr>
          <p:cNvPr id="6" name="Resim 5"/>
          <p:cNvPicPr/>
          <p:nvPr/>
        </p:nvPicPr>
        <p:blipFill rotWithShape="1">
          <a:blip r:embed="rId4"/>
          <a:srcRect r="7011" b="14852"/>
          <a:stretch/>
        </p:blipFill>
        <p:spPr bwMode="auto">
          <a:xfrm>
            <a:off x="6096000" y="3196617"/>
            <a:ext cx="5387788" cy="33924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Oval 6"/>
          <p:cNvSpPr/>
          <p:nvPr/>
        </p:nvSpPr>
        <p:spPr>
          <a:xfrm>
            <a:off x="6240480" y="6306671"/>
            <a:ext cx="2016013" cy="2290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cxnSp>
        <p:nvCxnSpPr>
          <p:cNvPr id="8" name="Düz Ok Bağlayıcısı 7"/>
          <p:cNvCxnSpPr/>
          <p:nvPr/>
        </p:nvCxnSpPr>
        <p:spPr>
          <a:xfrm flipV="1">
            <a:off x="5764306" y="4821667"/>
            <a:ext cx="353060" cy="63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0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Workbench </a:t>
            </a:r>
            <a:r>
              <a:rPr lang="tr-TR" dirty="0" err="1" smtClean="0"/>
              <a:t>Arayüzü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45745" y="1852053"/>
            <a:ext cx="7178937" cy="47639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767904" y="4343400"/>
            <a:ext cx="243840" cy="202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" name="Oval 5"/>
          <p:cNvSpPr/>
          <p:nvPr/>
        </p:nvSpPr>
        <p:spPr>
          <a:xfrm>
            <a:off x="3742093" y="4996685"/>
            <a:ext cx="296545" cy="1619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cxnSp>
        <p:nvCxnSpPr>
          <p:cNvPr id="7" name="Düz Ok Bağlayıcısı 6"/>
          <p:cNvCxnSpPr/>
          <p:nvPr/>
        </p:nvCxnSpPr>
        <p:spPr>
          <a:xfrm>
            <a:off x="4016973" y="4435345"/>
            <a:ext cx="2698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Ok Bağlayıcısı 7"/>
          <p:cNvCxnSpPr/>
          <p:nvPr/>
        </p:nvCxnSpPr>
        <p:spPr>
          <a:xfrm>
            <a:off x="4038638" y="5688200"/>
            <a:ext cx="26987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etin Kutusu 12"/>
          <p:cNvSpPr txBox="1"/>
          <p:nvPr/>
        </p:nvSpPr>
        <p:spPr>
          <a:xfrm>
            <a:off x="4308513" y="4279770"/>
            <a:ext cx="1115060" cy="31115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Tablo Ekleme</a:t>
            </a:r>
          </a:p>
        </p:txBody>
      </p:sp>
      <p:sp>
        <p:nvSpPr>
          <p:cNvPr id="10" name="Metin Kutusu 13"/>
          <p:cNvSpPr txBox="1"/>
          <p:nvPr/>
        </p:nvSpPr>
        <p:spPr>
          <a:xfrm>
            <a:off x="4286848" y="5532625"/>
            <a:ext cx="1329690" cy="311150"/>
          </a:xfrm>
          <a:prstGeom prst="rect">
            <a:avLst/>
          </a:prstGeom>
          <a:noFill/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İlişkileri Belirleme</a:t>
            </a:r>
          </a:p>
        </p:txBody>
      </p:sp>
    </p:spTree>
    <p:extLst>
      <p:ext uri="{BB962C8B-B14F-4D97-AF65-F5344CB8AC3E}">
        <p14:creationId xmlns:p14="http://schemas.microsoft.com/office/powerpoint/2010/main" val="162003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Ekleme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3424518" cy="4351338"/>
          </a:xfrm>
        </p:spPr>
        <p:txBody>
          <a:bodyPr/>
          <a:lstStyle/>
          <a:p>
            <a:pPr algn="just"/>
            <a:r>
              <a:rPr lang="tr-TR" dirty="0" smtClean="0"/>
              <a:t>Tablo ekleme butonunu seçip tuvalde bir yere tıkladığınızda tabloyu oluşacaktır. </a:t>
            </a:r>
          </a:p>
          <a:p>
            <a:pPr algn="just"/>
            <a:r>
              <a:rPr lang="tr-TR" dirty="0" smtClean="0"/>
              <a:t>Tabloya </a:t>
            </a:r>
            <a:r>
              <a:rPr lang="tr-TR" dirty="0"/>
              <a:t>iki kez tıklayarak özelliklerini belirtebilirsiniz</a:t>
            </a:r>
            <a:r>
              <a:rPr lang="tr-TR" dirty="0" smtClean="0"/>
              <a:t>.</a:t>
            </a:r>
          </a:p>
          <a:p>
            <a:pPr algn="just"/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4856684" y="1690688"/>
            <a:ext cx="6398503" cy="5127626"/>
          </a:xfrm>
          <a:prstGeom prst="rect">
            <a:avLst/>
          </a:prstGeom>
        </p:spPr>
      </p:pic>
      <p:cxnSp>
        <p:nvCxnSpPr>
          <p:cNvPr id="5" name="Düz Ok Bağlayıcısı 4"/>
          <p:cNvCxnSpPr/>
          <p:nvPr/>
        </p:nvCxnSpPr>
        <p:spPr>
          <a:xfrm flipH="1">
            <a:off x="8727440" y="4144011"/>
            <a:ext cx="163251" cy="4686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kdörtgen 5"/>
          <p:cNvSpPr/>
          <p:nvPr/>
        </p:nvSpPr>
        <p:spPr>
          <a:xfrm>
            <a:off x="6313812" y="4734560"/>
            <a:ext cx="4699628" cy="98091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8578270" y="3125714"/>
            <a:ext cx="1043249" cy="94844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84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İlişkilerin Belirlenmesi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3505200" cy="4351338"/>
          </a:xfrm>
        </p:spPr>
        <p:txBody>
          <a:bodyPr/>
          <a:lstStyle/>
          <a:p>
            <a:r>
              <a:rPr lang="tr-TR" dirty="0" smtClean="0"/>
              <a:t>Yanda </a:t>
            </a:r>
            <a:r>
              <a:rPr lang="tr-TR" dirty="0"/>
              <a:t>2 tablo arasında 1-1’lik bir ilişki örneği gösterilmiştir. </a:t>
            </a:r>
            <a:endParaRPr lang="tr-TR" dirty="0" smtClean="0"/>
          </a:p>
          <a:p>
            <a:r>
              <a:rPr lang="tr-TR" dirty="0"/>
              <a:t> </a:t>
            </a:r>
            <a:r>
              <a:rPr lang="tr-TR" dirty="0" smtClean="0"/>
              <a:t>İlişki sağlandığında bir tablonun </a:t>
            </a:r>
            <a:r>
              <a:rPr lang="tr-TR" dirty="0" err="1" smtClean="0"/>
              <a:t>primary</a:t>
            </a:r>
            <a:r>
              <a:rPr lang="tr-TR" dirty="0" smtClean="0"/>
              <a:t> </a:t>
            </a:r>
            <a:r>
              <a:rPr lang="tr-TR" dirty="0" err="1" smtClean="0"/>
              <a:t>keyleri</a:t>
            </a:r>
            <a:r>
              <a:rPr lang="tr-TR" dirty="0" smtClean="0"/>
              <a:t> diğer tabloya kopyalanır, ve bu </a:t>
            </a:r>
            <a:r>
              <a:rPr lang="tr-TR" dirty="0" err="1" smtClean="0"/>
              <a:t>foreign</a:t>
            </a:r>
            <a:r>
              <a:rPr lang="tr-TR" dirty="0" smtClean="0"/>
              <a:t> </a:t>
            </a:r>
            <a:r>
              <a:rPr lang="tr-TR" dirty="0" err="1" smtClean="0"/>
              <a:t>key</a:t>
            </a:r>
            <a:r>
              <a:rPr lang="tr-TR" dirty="0" smtClean="0"/>
              <a:t> olarak belirlenir.</a:t>
            </a:r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/>
          <p:nvPr/>
        </p:nvPicPr>
        <p:blipFill rotWithShape="1">
          <a:blip r:embed="rId2"/>
          <a:srcRect b="18802"/>
          <a:stretch/>
        </p:blipFill>
        <p:spPr bwMode="auto">
          <a:xfrm>
            <a:off x="4592692" y="1825625"/>
            <a:ext cx="6761107" cy="4575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6219059" y="6025879"/>
            <a:ext cx="2965282" cy="2885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6829593" y="3973924"/>
            <a:ext cx="948690" cy="1384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59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İlişkilerin Belirlenmesi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3464859" cy="4351338"/>
          </a:xfrm>
        </p:spPr>
        <p:txBody>
          <a:bodyPr/>
          <a:lstStyle/>
          <a:p>
            <a:r>
              <a:rPr lang="tr-TR" dirty="0" smtClean="0"/>
              <a:t>1-1 veya 1-n’lik ilişkilerde </a:t>
            </a:r>
            <a:r>
              <a:rPr lang="tr-TR" dirty="0" err="1" smtClean="0"/>
              <a:t>ektra</a:t>
            </a:r>
            <a:r>
              <a:rPr lang="tr-TR" dirty="0" smtClean="0"/>
              <a:t> bir tabloya ihtiyaç duyulmaz.</a:t>
            </a:r>
          </a:p>
          <a:p>
            <a:r>
              <a:rPr lang="tr-TR" dirty="0" smtClean="0"/>
              <a:t>n-</a:t>
            </a:r>
            <a:r>
              <a:rPr lang="tr-TR" dirty="0" err="1" smtClean="0"/>
              <a:t>m’lik</a:t>
            </a:r>
            <a:r>
              <a:rPr lang="tr-TR" dirty="0" smtClean="0"/>
              <a:t> ilişkilerde ekstra bir tablo gerekmektedir.</a:t>
            </a:r>
            <a:endParaRPr lang="tr-TR" dirty="0"/>
          </a:p>
        </p:txBody>
      </p:sp>
      <p:pic>
        <p:nvPicPr>
          <p:cNvPr id="4" name="Resim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55366" y="1547533"/>
            <a:ext cx="6159481" cy="4629430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056418" y="2287999"/>
            <a:ext cx="2864821" cy="93408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6" name="Dikdörtgen 5"/>
          <p:cNvSpPr/>
          <p:nvPr/>
        </p:nvSpPr>
        <p:spPr>
          <a:xfrm>
            <a:off x="6976633" y="3539173"/>
            <a:ext cx="2944606" cy="9337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7" name="Dikdörtgen 6"/>
          <p:cNvSpPr/>
          <p:nvPr/>
        </p:nvSpPr>
        <p:spPr>
          <a:xfrm>
            <a:off x="6976633" y="4643595"/>
            <a:ext cx="2944606" cy="153336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tr-TR"/>
          </a:p>
        </p:txBody>
      </p:sp>
      <p:sp>
        <p:nvSpPr>
          <p:cNvPr id="8" name="Metin Kutusu 28"/>
          <p:cNvSpPr txBox="1"/>
          <p:nvPr/>
        </p:nvSpPr>
        <p:spPr>
          <a:xfrm>
            <a:off x="9921239" y="2519773"/>
            <a:ext cx="1205230" cy="4705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1-n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(öğrenci - bölüm)</a:t>
            </a:r>
          </a:p>
        </p:txBody>
      </p:sp>
      <p:sp>
        <p:nvSpPr>
          <p:cNvPr id="9" name="Metin Kutusu 30"/>
          <p:cNvSpPr txBox="1"/>
          <p:nvPr/>
        </p:nvSpPr>
        <p:spPr>
          <a:xfrm>
            <a:off x="9893130" y="3702181"/>
            <a:ext cx="1205230" cy="4705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1-n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(bölüm - öğrenci)</a:t>
            </a:r>
          </a:p>
        </p:txBody>
      </p:sp>
      <p:sp>
        <p:nvSpPr>
          <p:cNvPr id="10" name="Metin Kutusu 32"/>
          <p:cNvSpPr txBox="1"/>
          <p:nvPr/>
        </p:nvSpPr>
        <p:spPr>
          <a:xfrm>
            <a:off x="9921239" y="5162122"/>
            <a:ext cx="1205230" cy="47053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n-m</a:t>
            </a:r>
          </a:p>
          <a:p>
            <a:pPr algn="ctr">
              <a:lnSpc>
                <a:spcPct val="107000"/>
              </a:lnSpc>
              <a:spcAft>
                <a:spcPts val="0"/>
              </a:spcAft>
            </a:pPr>
            <a:r>
              <a:rPr lang="tr-TR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(öğrenci - bölüm)</a:t>
            </a:r>
          </a:p>
        </p:txBody>
      </p:sp>
    </p:spTree>
    <p:extLst>
      <p:ext uri="{BB962C8B-B14F-4D97-AF65-F5344CB8AC3E}">
        <p14:creationId xmlns:p14="http://schemas.microsoft.com/office/powerpoint/2010/main" val="361719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 smtClean="0"/>
              <a:t>Örnek Uygulama - </a:t>
            </a:r>
            <a:r>
              <a:rPr lang="tr-TR" b="1" dirty="0"/>
              <a:t>İhtiyaç Analizi</a:t>
            </a:r>
            <a:r>
              <a:rPr lang="tr-TR" b="1" dirty="0" smtClean="0"/>
              <a:t>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Takımların kadrolarını, maç skorlarını, futbolcularını, maça atanan hakemleri tutan veri tabanı oluşturmanız isteniyor. Takımların kuruluş yılı, kaç sezon şampiyon tamamladığı, bütçesi, renkleri gibi bilgilerin tutulması isteniyor. </a:t>
            </a:r>
          </a:p>
          <a:p>
            <a:r>
              <a:rPr lang="tr-TR" dirty="0"/>
              <a:t>Takımların kendi aralarında yaptıkları maç skorları (attığı gol, yediği gol şeklinde), maçın oynanma yeri ve zamanına göre kaydedilmelidir. </a:t>
            </a:r>
          </a:p>
          <a:p>
            <a:r>
              <a:rPr lang="tr-TR" dirty="0"/>
              <a:t>Maçlara hakem atamaları gerçekleştirilecektir. Hakemlerin adı, soyadı bilgilerinin olduğu bir tablodan maçlara hakem ataması gerçekleştirilebilecektir. </a:t>
            </a:r>
          </a:p>
          <a:p>
            <a:r>
              <a:rPr lang="tr-TR" dirty="0"/>
              <a:t>Futbolcu bilgilerinin de saklanması istenmektedir. Futbolcular adı, soyadı, uyruğu, son transfer bedeli, forma numarası gibi bilgiler ile tutulacaktır. Futbolcular yalnızca bir takımda oynayabilirler, takımların birden fazla oyuncusu vardır. </a:t>
            </a:r>
          </a:p>
        </p:txBody>
      </p:sp>
    </p:spTree>
    <p:extLst>
      <p:ext uri="{BB962C8B-B14F-4D97-AF65-F5344CB8AC3E}">
        <p14:creationId xmlns:p14="http://schemas.microsoft.com/office/powerpoint/2010/main" val="216922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 smtClean="0"/>
              <a:t>Örnek Uygulama - </a:t>
            </a:r>
            <a:r>
              <a:rPr lang="tr-TR" b="1" dirty="0"/>
              <a:t>ER diyagramı</a:t>
            </a:r>
            <a:r>
              <a:rPr lang="tr-TR" b="1" dirty="0" smtClean="0"/>
              <a:t>:</a:t>
            </a:r>
            <a:endParaRPr lang="tr-TR" dirty="0"/>
          </a:p>
        </p:txBody>
      </p:sp>
      <p:pic>
        <p:nvPicPr>
          <p:cNvPr id="1026" name="Picture 2" descr="20201102_141210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85" b="8370"/>
          <a:stretch/>
        </p:blipFill>
        <p:spPr bwMode="auto">
          <a:xfrm>
            <a:off x="1318260" y="1406880"/>
            <a:ext cx="9555480" cy="518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6420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tr-TR" dirty="0" smtClean="0"/>
              <a:t>Örnek Uygulama – </a:t>
            </a:r>
            <a:r>
              <a:rPr lang="tr-TR" b="1" dirty="0" smtClean="0"/>
              <a:t>Workbench Karşılığı:</a:t>
            </a:r>
            <a:endParaRPr lang="tr-TR" dirty="0"/>
          </a:p>
        </p:txBody>
      </p:sp>
      <p:pic>
        <p:nvPicPr>
          <p:cNvPr id="5" name="Resim 4"/>
          <p:cNvPicPr/>
          <p:nvPr/>
        </p:nvPicPr>
        <p:blipFill>
          <a:blip r:embed="rId2"/>
          <a:stretch>
            <a:fillRect/>
          </a:stretch>
        </p:blipFill>
        <p:spPr>
          <a:xfrm>
            <a:off x="3164522" y="1538288"/>
            <a:ext cx="5862955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270</Words>
  <Application>Microsoft Office PowerPoint</Application>
  <PresentationFormat>Geniş ekran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Teması</vt:lpstr>
      <vt:lpstr>Veritabanı Uygulama</vt:lpstr>
      <vt:lpstr>Workbench Kurulumu</vt:lpstr>
      <vt:lpstr>Workbench Arayüzü</vt:lpstr>
      <vt:lpstr>Tablo Ekleme</vt:lpstr>
      <vt:lpstr>İlişkilerin Belirlenmesi</vt:lpstr>
      <vt:lpstr>İlişkilerin Belirlenmesi</vt:lpstr>
      <vt:lpstr>Örnek Uygulama - İhtiyaç Analizi:</vt:lpstr>
      <vt:lpstr>Örnek Uygulama - ER diyagramı:</vt:lpstr>
      <vt:lpstr>Örnek Uygulama – Workbench Karşılığı:</vt:lpstr>
      <vt:lpstr>Örnek Uygulama – Kod oluşturma: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Lenovo</dc:creator>
  <cp:lastModifiedBy>Lenovo</cp:lastModifiedBy>
  <cp:revision>8</cp:revision>
  <dcterms:created xsi:type="dcterms:W3CDTF">2020-11-20T09:26:29Z</dcterms:created>
  <dcterms:modified xsi:type="dcterms:W3CDTF">2020-11-20T09:53:41Z</dcterms:modified>
</cp:coreProperties>
</file>