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6571" autoAdjust="0"/>
  </p:normalViewPr>
  <p:slideViewPr>
    <p:cSldViewPr snapToGrid="0">
      <p:cViewPr varScale="1">
        <p:scale>
          <a:sx n="91" d="100"/>
          <a:sy n="91" d="100"/>
        </p:scale>
        <p:origin x="84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7FCF-2B83-493B-8D0A-AB6DA112DF77}" type="datetimeFigureOut">
              <a:rPr lang="tr-TR" smtClean="0"/>
              <a:t>2020-11-19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A947-CB25-45D2-9C5A-2F731CFA2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2A947-CB25-45D2-9C5A-2F731CFA2C4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11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8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Sql</a:t>
            </a:r>
            <a:r>
              <a:rPr lang="tr-TR" dirty="0" smtClean="0"/>
              <a:t> Örnekleri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87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Group</a:t>
            </a:r>
            <a:r>
              <a:rPr lang="tr-TR" sz="4000" dirty="0" smtClean="0"/>
              <a:t> </a:t>
            </a:r>
            <a:r>
              <a:rPr lang="tr-TR" sz="4000" dirty="0" err="1" smtClean="0"/>
              <a:t>by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--yıllara göre yapılan satış sayısını listeleyelim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satış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sayısı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birden fazla alana göre gruplama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--yıl ve aylara göre yapılan satışların sayısını listeleyelim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satış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sayısı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--hangi üründen kaç adet satıldığını gösterelim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[Satış Miktarı]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,*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Miktar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'Satış Miktarı'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Detaylari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Satış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Miktarı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Group</a:t>
            </a:r>
            <a:r>
              <a:rPr lang="tr-TR" sz="4000" dirty="0" smtClean="0"/>
              <a:t> </a:t>
            </a:r>
            <a:r>
              <a:rPr lang="tr-TR" sz="4000" dirty="0" err="1" smtClean="0"/>
              <a:t>by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--1000den fazla satılan ürünler 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[Satış Miktarı]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,*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Miktar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'Satış Miktarı'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Detaylari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Miktar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)&gt;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1000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UrunID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sd2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Satış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Miktarı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Group</a:t>
            </a:r>
            <a:r>
              <a:rPr lang="tr-TR" sz="4000" dirty="0" smtClean="0"/>
              <a:t> </a:t>
            </a:r>
            <a:r>
              <a:rPr lang="tr-TR" sz="4000" dirty="0" err="1" smtClean="0"/>
              <a:t>by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şimdiye kadar en çok sipariş tutarını veren müşteri bilgileri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[toplam alışveriş tutarı]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1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Miktar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*(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İndirim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'toplam alışveriş tutarı'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Detaylari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sd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[toplam alışveriş tutarı]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m2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--sadece 1996 yılında sipariş veren müşteri bilgilerini getiren sorgu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1996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1996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Union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union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komutu iki veya daha fazla sorgunun sonuçlarını birleştirmek için kullanılır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--Müşteriler ve Tedarikçilerin şehirlerini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union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ile birleştirelim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Sehir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Sehir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union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all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komutunda ise tekrar eden kayıtlar gösterilir.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Sehir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Sehir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Union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--hem 1997 hem de 1998 yılında sipariş veren müşteriler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1997</a:t>
            </a:r>
          </a:p>
          <a:p>
            <a:pPr marL="457200" lvl="1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1998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endParaRPr lang="tr-TR" dirty="0" smtClean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Exists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exists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komutu İçerisine bulunduğu alt sorgudan herhangi bir sonuç geriye dönüyorsa alt sorguyu TRUE olarak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--hiç bir kayıt döndürmüyorsa alt sorguyu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olarak döndürür.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not exists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exists in tam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tersi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işlevi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görür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--ürün fiyatı 20'den büyük olan ürünlerin tedarikçilerini listeleyelim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Exists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--ürün fiyatı 20ye eşit veya 20'den küçük olan ürünlerin tedarikçilerini getirelim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TedarikciID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--sadece 1996 yılında sipariş veren müşterileri bulalım.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1996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Northwind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Sql</a:t>
            </a:r>
            <a:r>
              <a:rPr lang="tr-TR" dirty="0" smtClean="0"/>
              <a:t> örnekleri için </a:t>
            </a:r>
            <a:r>
              <a:rPr lang="tr-TR" dirty="0" err="1" smtClean="0"/>
              <a:t>Northwind</a:t>
            </a:r>
            <a:r>
              <a:rPr lang="tr-TR" dirty="0" smtClean="0"/>
              <a:t> Türkçe </a:t>
            </a:r>
            <a:r>
              <a:rPr lang="tr-TR" dirty="0" err="1" smtClean="0"/>
              <a:t>veritabanı</a:t>
            </a:r>
            <a:r>
              <a:rPr lang="tr-TR" dirty="0" smtClean="0"/>
              <a:t> kullanılacak.</a:t>
            </a:r>
          </a:p>
          <a:p>
            <a:r>
              <a:rPr lang="tr-TR" dirty="0" err="1" smtClean="0"/>
              <a:t>Northwind</a:t>
            </a:r>
            <a:r>
              <a:rPr lang="tr-TR" dirty="0" smtClean="0"/>
              <a:t> </a:t>
            </a:r>
            <a:r>
              <a:rPr lang="tr-TR" dirty="0" err="1"/>
              <a:t>veritabanı</a:t>
            </a:r>
            <a:r>
              <a:rPr lang="tr-TR" dirty="0"/>
              <a:t> </a:t>
            </a:r>
            <a:r>
              <a:rPr lang="tr-TR" dirty="0" err="1"/>
              <a:t>sql</a:t>
            </a:r>
            <a:r>
              <a:rPr lang="tr-TR" dirty="0"/>
              <a:t> komutlarını denemek için Microsoft’un sağlamış örnek bir </a:t>
            </a:r>
            <a:r>
              <a:rPr lang="tr-TR" dirty="0" err="1"/>
              <a:t>veritabanıdır</a:t>
            </a:r>
            <a:r>
              <a:rPr lang="tr-TR" dirty="0"/>
              <a:t>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51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241049"/>
            <a:ext cx="9404723" cy="802341"/>
          </a:xfrm>
        </p:spPr>
        <p:txBody>
          <a:bodyPr/>
          <a:lstStyle/>
          <a:p>
            <a:r>
              <a:rPr lang="tr-TR" dirty="0" err="1" smtClean="0"/>
              <a:t>NorthWind</a:t>
            </a:r>
            <a:r>
              <a:rPr lang="tr-TR" dirty="0" smtClean="0"/>
              <a:t> </a:t>
            </a:r>
            <a:r>
              <a:rPr lang="tr-TR" dirty="0" err="1" smtClean="0"/>
              <a:t>Veritabanının</a:t>
            </a:r>
            <a:r>
              <a:rPr lang="tr-TR" dirty="0" smtClean="0"/>
              <a:t> </a:t>
            </a:r>
            <a:r>
              <a:rPr lang="tr-TR" dirty="0" err="1" smtClean="0"/>
              <a:t>Diagramı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99440"/>
            <a:ext cx="9517434" cy="56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/>
              <a:t>K</a:t>
            </a:r>
            <a:r>
              <a:rPr lang="en-US" sz="4000" dirty="0" err="1" smtClean="0"/>
              <a:t>arşılaştırma</a:t>
            </a:r>
            <a:r>
              <a:rPr lang="en-US" sz="4000" dirty="0" smtClean="0"/>
              <a:t> </a:t>
            </a:r>
            <a:r>
              <a:rPr lang="en-US" sz="4000" dirty="0" err="1"/>
              <a:t>işleçleri</a:t>
            </a:r>
            <a:r>
              <a:rPr lang="en-US" sz="4000" dirty="0"/>
              <a:t> </a:t>
            </a:r>
            <a:r>
              <a:rPr lang="en-US" sz="4000" dirty="0" smtClean="0"/>
              <a:t>between </a:t>
            </a:r>
            <a:r>
              <a:rPr lang="en-US" sz="4000" dirty="0"/>
              <a:t>and, in, like, is null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98178"/>
            <a:ext cx="10515600" cy="53707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-- 1996 ile 1998 yılları arasında sevk ülkesi Brezilya olan satışları listeleyelim.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1996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1998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SevkUlkesi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'Brazil'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--1996 veya 1998 yıllarında sevk ülkesi Brezilya olan satışları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listeleyelen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komutunu yazalım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SevkUlkesi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1996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1998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SevkUlkesi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Brazil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SevkUlkesi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--az önceki sorguyu in ile yapalım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1996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1998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SevkUlkesi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Brazil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97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/>
              <a:t>K</a:t>
            </a:r>
            <a:r>
              <a:rPr lang="en-US" sz="4000" dirty="0" err="1" smtClean="0"/>
              <a:t>arşılaştırma</a:t>
            </a:r>
            <a:r>
              <a:rPr lang="en-US" sz="4000" dirty="0" smtClean="0"/>
              <a:t> </a:t>
            </a:r>
            <a:r>
              <a:rPr lang="en-US" sz="4000" dirty="0" err="1"/>
              <a:t>işleçleri</a:t>
            </a:r>
            <a:r>
              <a:rPr lang="en-US" sz="4000" dirty="0"/>
              <a:t> </a:t>
            </a:r>
            <a:r>
              <a:rPr lang="en-US" sz="4000" dirty="0" smtClean="0"/>
              <a:t>between </a:t>
            </a:r>
            <a:r>
              <a:rPr lang="en-US" sz="4000" dirty="0"/>
              <a:t>and, in, like, is null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98178"/>
            <a:ext cx="10515600" cy="53707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Bölge bilgisi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olan personeller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Personeller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p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Bolge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--Adı a harfi ile başlayan müşterileri listeleyelim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MusteriAdi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'a%'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--müşteri adı a ile biten kayıtları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listeleyim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MusteriAdi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'%a'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--isminde "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 ifadesini bulunduran müşterileri getirelim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MusteriAdi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'%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En son işe başlayan 10 çalışanı listeleyelim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--top komutu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Unvan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Adi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SoyAdi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IseBaslamaTarihi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Personeller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IseBaslamaTarihi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12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Sql</a:t>
            </a:r>
            <a:r>
              <a:rPr lang="tr-TR" sz="4000" dirty="0" smtClean="0"/>
              <a:t> alt sorgular (</a:t>
            </a:r>
            <a:r>
              <a:rPr lang="tr-TR" sz="4000" dirty="0" err="1" smtClean="0"/>
              <a:t>Sql</a:t>
            </a:r>
            <a:r>
              <a:rPr lang="tr-TR" sz="4000" dirty="0" smtClean="0"/>
              <a:t> </a:t>
            </a:r>
            <a:r>
              <a:rPr lang="tr-TR" sz="4000" dirty="0" err="1" smtClean="0"/>
              <a:t>subqueries</a:t>
            </a:r>
            <a:r>
              <a:rPr lang="tr-TR" sz="4000" dirty="0" smtClean="0"/>
              <a:t>)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98178"/>
            <a:ext cx="10515600" cy="53707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 "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Confections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 kategorindeki ürünlerin isimlerini ve stok miktarlarını ürün isimlerine göre artan olarak sıralayanız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UrunAdi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HedefStokDuzeyi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Kategoriler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KategoriAdi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Confections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UrunAdi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--her bir müşterinin en son yaptığı sipariş numarası ve tarihini listeleyen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komutu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s1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s1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SatisID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s1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s1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s1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SatisTarihi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Satislar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SatisID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s1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SatisID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s1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MusteriID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tr-T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78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/>
          </a:bodyPr>
          <a:lstStyle/>
          <a:p>
            <a:r>
              <a:rPr lang="tr-TR" sz="4000" dirty="0" err="1" smtClean="0"/>
              <a:t>Sql</a:t>
            </a:r>
            <a:r>
              <a:rPr lang="tr-TR" sz="4000" dirty="0" smtClean="0"/>
              <a:t> alt sorgular (</a:t>
            </a:r>
            <a:r>
              <a:rPr lang="tr-TR" sz="4000" dirty="0" err="1" smtClean="0"/>
              <a:t>Sql</a:t>
            </a:r>
            <a:r>
              <a:rPr lang="tr-TR" sz="4000" dirty="0" smtClean="0"/>
              <a:t> </a:t>
            </a:r>
            <a:r>
              <a:rPr lang="tr-TR" sz="4000" dirty="0" err="1" smtClean="0"/>
              <a:t>subqueries</a:t>
            </a:r>
            <a:r>
              <a:rPr lang="tr-TR" sz="4000" dirty="0" smtClean="0"/>
              <a:t>)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198178"/>
            <a:ext cx="10515600" cy="5370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--Fiyatı '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Produce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 veya '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Seafood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 kategorisindeki ürünlerin ortalama fiyatından daha büyük  olan ürünleri listeleyen 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sql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komutu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u2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u2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tr-TR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endParaRPr lang="tr-T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endParaRPr lang="tr-T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Kategoriler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endParaRPr lang="tr-T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KategoriAdi</a:t>
            </a:r>
            <a:r>
              <a:rPr lang="tr-TR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Produce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tr-TR" sz="2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sz="2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sz="2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KategoriAdi</a:t>
            </a:r>
            <a:r>
              <a:rPr lang="tr-TR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2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Seafood</a:t>
            </a:r>
            <a:r>
              <a:rPr lang="tr-TR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8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Grup(</a:t>
            </a:r>
            <a:r>
              <a:rPr lang="tr-TR" sz="4000" dirty="0" err="1" smtClean="0"/>
              <a:t>aggregate</a:t>
            </a:r>
            <a:r>
              <a:rPr lang="tr-TR" sz="4000" dirty="0"/>
              <a:t>) Fonksiyonları </a:t>
            </a:r>
            <a:r>
              <a:rPr lang="en-US" sz="4000" dirty="0" smtClean="0"/>
              <a:t>AVG</a:t>
            </a:r>
            <a:r>
              <a:rPr lang="en-US" sz="4000" dirty="0"/>
              <a:t>(),MAX(),MIN(),SUM(),COUNT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--ürünlerin toplam sayısını, kaç farklı kategori olduğunu ve ürünlerin ortalama fiyatını getirelim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'ürün sayısı'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'kategori sayısı'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'ortalama fiyat'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--'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Cheeses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' kategorisindeki en yüksek fiyatı gösterelim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Kategoriler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Tanimi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Cheeses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57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Grup(</a:t>
            </a:r>
            <a:r>
              <a:rPr lang="tr-TR" sz="4000" dirty="0" err="1" smtClean="0"/>
              <a:t>aggregate</a:t>
            </a:r>
            <a:r>
              <a:rPr lang="tr-TR" sz="4000" dirty="0"/>
              <a:t>) Fonksiyonları </a:t>
            </a:r>
            <a:r>
              <a:rPr lang="en-US" sz="4000" dirty="0" smtClean="0"/>
              <a:t>AVG</a:t>
            </a:r>
            <a:r>
              <a:rPr lang="en-US" sz="4000" dirty="0"/>
              <a:t>(),MAX(),MIN(),SUM(),COUNT</a:t>
            </a:r>
            <a:r>
              <a:rPr lang="en-US" sz="4000" dirty="0" smtClean="0"/>
              <a:t>()</a:t>
            </a:r>
            <a:endParaRPr lang="en-US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3279"/>
            <a:ext cx="10515600" cy="537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tr-TR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Cheeses</a:t>
            </a:r>
            <a:r>
              <a:rPr lang="tr-T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kategorisindeki ürünlerin toplam fiyatını getirelim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BirimFiyati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Urunler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u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KategoriID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Kategoriler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 smtClean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k</a:t>
            </a:r>
            <a:r>
              <a:rPr lang="tr-T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Tanimi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)=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Cheeses</a:t>
            </a:r>
            <a:r>
              <a:rPr lang="tr-T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31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1109</Words>
  <Application>Microsoft Office PowerPoint</Application>
  <PresentationFormat>Geniş ekran</PresentationFormat>
  <Paragraphs>196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Teması</vt:lpstr>
      <vt:lpstr>Sql Örnekleri</vt:lpstr>
      <vt:lpstr>Northwind Veritabanı</vt:lpstr>
      <vt:lpstr>NorthWind Veritabanının Diagramı</vt:lpstr>
      <vt:lpstr>Karşılaştırma işleçleri between and, in, like, is null </vt:lpstr>
      <vt:lpstr>Karşılaştırma işleçleri between and, in, like, is null </vt:lpstr>
      <vt:lpstr>Sql alt sorgular (Sql subqueries)</vt:lpstr>
      <vt:lpstr>Sql alt sorgular (Sql subqueries)</vt:lpstr>
      <vt:lpstr>Grup(aggregate) Fonksiyonları AVG(),MAX(),MIN(),SUM(),COUNT()</vt:lpstr>
      <vt:lpstr>Grup(aggregate) Fonksiyonları AVG(),MAX(),MIN(),SUM(),COUNT()</vt:lpstr>
      <vt:lpstr>Group by</vt:lpstr>
      <vt:lpstr>Group by</vt:lpstr>
      <vt:lpstr>Group by</vt:lpstr>
      <vt:lpstr>Union</vt:lpstr>
      <vt:lpstr>Union</vt:lpstr>
      <vt:lpstr>Exists</vt:lpstr>
      <vt:lpstr>Exists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Örnekleri</dc:title>
  <dc:creator>Ertan</dc:creator>
  <cp:lastModifiedBy>Ertan</cp:lastModifiedBy>
  <cp:revision>28</cp:revision>
  <dcterms:created xsi:type="dcterms:W3CDTF">2020-11-14T14:15:29Z</dcterms:created>
  <dcterms:modified xsi:type="dcterms:W3CDTF">2020-11-19T19:19:47Z</dcterms:modified>
</cp:coreProperties>
</file>