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notesMasterIdLst>
    <p:notesMasterId r:id="rId15"/>
  </p:notes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6571" autoAdjust="0"/>
  </p:normalViewPr>
  <p:slideViewPr>
    <p:cSldViewPr snapToGrid="0">
      <p:cViewPr varScale="1">
        <p:scale>
          <a:sx n="60" d="100"/>
          <a:sy n="60" d="100"/>
        </p:scale>
        <p:origin x="50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7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07FCF-2B83-493B-8D0A-AB6DA112DF77}" type="datetimeFigureOut">
              <a:rPr lang="tr-TR" smtClean="0"/>
              <a:t>20.11.2020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2A947-CB25-45D2-9C5A-2F731CFA2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886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31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58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55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28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595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2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27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636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4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00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11/20/2020</a:t>
            </a:fld>
            <a:endParaRPr lang="en-US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Windows Forms C# </a:t>
            </a:r>
            <a:r>
              <a:rPr lang="tr-TR" dirty="0" err="1" smtClean="0"/>
              <a:t>Veritabanı</a:t>
            </a:r>
            <a:r>
              <a:rPr lang="tr-TR" dirty="0" smtClean="0"/>
              <a:t> Uygulaması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98725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Günceller metodu devamı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674" y="1027281"/>
            <a:ext cx="11935326" cy="5710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"Personel bilgisi başarı ile güncellendi"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"Güncellendi"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MessageBoxIcon.Information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KayıtlerıGetir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formuTemizle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"Güncellemek için bir kayıt seçiniz."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"Seçili değil"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MessageBoxIcon.Error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16707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Sil metodu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674" y="1027281"/>
            <a:ext cx="11935326" cy="5710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btn_sil_Click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&gt; 0)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"delete from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Personeller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PersonelID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,conn);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cmd.CommandType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CommandType.Text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.PersonelID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"Personel bilgisi başarı ile silindi"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"Silindi"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MessageBoxIcon.Information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70308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Sil metodu devamı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674" y="1027281"/>
            <a:ext cx="11935326" cy="571040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KayıtlerıGetir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formuTemizle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"Silmek için bir kayıt seçiniz."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"Seçili değil"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MessageBoxIcon.Error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339023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formuTemizle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metodunu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674" y="1027281"/>
            <a:ext cx="11935326" cy="5710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btn_temizle_Click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formuTemizle</a:t>
            </a:r>
            <a:r>
              <a:rPr lang="tr-T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        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formuTemizle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txtAd.Clear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txtSoyad.Clear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txtAdres.Clear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txtTelefon.Clear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dateTimePicker1.Value =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DateTime.Now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62268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Windows Form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NorthWindForm</a:t>
            </a:r>
            <a:r>
              <a:rPr lang="tr-TR" dirty="0" smtClean="0"/>
              <a:t> isminde yeni bir c# Windows Forms projesi açalım.</a:t>
            </a:r>
          </a:p>
          <a:p>
            <a:r>
              <a:rPr lang="tr-TR" dirty="0" err="1"/>
              <a:t>Nortwind</a:t>
            </a:r>
            <a:r>
              <a:rPr lang="tr-TR" dirty="0"/>
              <a:t> </a:t>
            </a:r>
            <a:r>
              <a:rPr lang="tr-TR" dirty="0" err="1"/>
              <a:t>veritabanı</a:t>
            </a:r>
            <a:r>
              <a:rPr lang="tr-TR" dirty="0"/>
              <a:t> </a:t>
            </a:r>
            <a:r>
              <a:rPr lang="tr-TR" dirty="0" err="1" smtClean="0"/>
              <a:t>Sql</a:t>
            </a:r>
            <a:r>
              <a:rPr lang="tr-TR" dirty="0" smtClean="0"/>
              <a:t> </a:t>
            </a:r>
            <a:r>
              <a:rPr lang="tr-TR" dirty="0" err="1" smtClean="0"/>
              <a:t>server’de</a:t>
            </a:r>
            <a:r>
              <a:rPr lang="tr-TR" dirty="0" smtClean="0"/>
              <a:t> yüklenmemiş ise yükleyelim.</a:t>
            </a:r>
            <a:endParaRPr lang="tr-TR" dirty="0" smtClean="0"/>
          </a:p>
          <a:p>
            <a:r>
              <a:rPr lang="tr-TR" dirty="0" smtClean="0"/>
              <a:t>Server Explorer kısmında Connect </a:t>
            </a:r>
            <a:r>
              <a:rPr lang="tr-TR" dirty="0" err="1" smtClean="0"/>
              <a:t>to</a:t>
            </a:r>
            <a:r>
              <a:rPr lang="tr-TR" dirty="0" smtClean="0"/>
              <a:t> Database diyelim, gelen ekranda bilgisayarda kurulu olan </a:t>
            </a:r>
            <a:r>
              <a:rPr lang="tr-TR" dirty="0" err="1" smtClean="0"/>
              <a:t>sql</a:t>
            </a:r>
            <a:r>
              <a:rPr lang="tr-TR" dirty="0" smtClean="0"/>
              <a:t> server ismini yazalım, alt kısımda </a:t>
            </a:r>
            <a:r>
              <a:rPr lang="tr-TR" dirty="0" err="1" smtClean="0"/>
              <a:t>Northwind</a:t>
            </a:r>
            <a:r>
              <a:rPr lang="tr-TR" dirty="0" smtClean="0"/>
              <a:t> </a:t>
            </a:r>
            <a:r>
              <a:rPr lang="tr-TR" dirty="0" err="1" smtClean="0"/>
              <a:t>veritabanını</a:t>
            </a:r>
            <a:r>
              <a:rPr lang="tr-TR" dirty="0" smtClean="0"/>
              <a:t> seçelim ve bağlantıyı oluşturalım.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5158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Windows Form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27281"/>
            <a:ext cx="10515600" cy="4351338"/>
          </a:xfrm>
        </p:spPr>
        <p:txBody>
          <a:bodyPr/>
          <a:lstStyle/>
          <a:p>
            <a:r>
              <a:rPr lang="tr-TR" dirty="0" err="1" smtClean="0"/>
              <a:t>Toolbax</a:t>
            </a:r>
            <a:r>
              <a:rPr lang="tr-TR" dirty="0" smtClean="0"/>
              <a:t> menüsü üzerinden şekildeki gibi bir form oluşturalım.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08" y="1556286"/>
            <a:ext cx="8825414" cy="530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32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SqlConnection</a:t>
            </a:r>
            <a:r>
              <a:rPr lang="tr-TR" dirty="0" smtClean="0"/>
              <a:t> oluşturalım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27280"/>
            <a:ext cx="10744200" cy="542164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System.Data.SqlClient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NorthWindForm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Form1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Form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Form1()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conn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SqlConnection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"Data Source=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EBUTUN-HP;Initial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Catalog=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Northwind;Integrated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 Security=True"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6857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KayıtlarıGetir</a:t>
            </a:r>
            <a:r>
              <a:rPr lang="tr-TR" dirty="0" smtClean="0"/>
              <a:t> () metodunu oluşturup Form1_Load() içinde çağıralım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04857"/>
            <a:ext cx="10744200" cy="54216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Form1_Load(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KayıtlarıGetir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KayıtlarıGetir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"select * from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Personeller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,conn);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DataTable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SqlDataReader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dt.Load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dataGridView1.DataSource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dt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68536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Ekle metodu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027281"/>
            <a:ext cx="10744200" cy="579922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btn_ekle_Click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formKontrol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"insert 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into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 Personeller (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Adi,SoyAdi,Adres,DogumTarihi,EvTelefonu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) 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values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 (@Adi,@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SoyAdi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,@Adres,@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DogumTarihi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,@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EvTelefonu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)"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cmd.CommandType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"@Adi"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txtAd.Text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Soyadi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txtSoyad.Text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"@Adres"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txtAdres.Text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DogumTarihi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dateTimePicker1.Value.Date);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EvTelefonu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txtTelefon.Text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cmd.ExecuteNonQuery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"Yeni kayıt başarı ile eklendi"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"Yeni kayıt"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MessageBoxIcon.Information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KayıtlerıGetir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formuTemizle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495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formKontrol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tr-TR" dirty="0" smtClean="0"/>
              <a:t> metodu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04857"/>
            <a:ext cx="10744200" cy="54216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formKontrol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txtAd.Text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String.Empty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txtSoyad.Text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String.Empty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"Ad ve </a:t>
            </a:r>
            <a:r>
              <a:rPr lang="tr-TR" dirty="0" err="1">
                <a:solidFill>
                  <a:srgbClr val="A31515"/>
                </a:solidFill>
                <a:latin typeface="Consolas" panose="020B0609020204030204" pitchFamily="49" charset="0"/>
              </a:rPr>
              <a:t>soyad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 bilgileri boş olmaza"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>
                <a:solidFill>
                  <a:srgbClr val="A31515"/>
                </a:solidFill>
                <a:latin typeface="Consolas" panose="020B0609020204030204" pitchFamily="49" charset="0"/>
              </a:rPr>
              <a:t>"Hata"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MessageBoxButtons.OK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MessageBoxIcon.Error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tr-T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0138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dataGridView1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CellClick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event</a:t>
            </a:r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metodu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674" y="1709657"/>
            <a:ext cx="11935326" cy="4033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dataGridView1_CellClick(</a:t>
            </a:r>
            <a:r>
              <a:rPr lang="tr-TR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DataGridViewCellEventArgs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tr-T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PersonelID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= Convert.ToInt32(dataGridView1.SelectedRows[0].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[0].Value);</a:t>
            </a: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txtAd.Text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= dataGridView1.SelectedRows[0].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[2].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txtSoyad.Text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= dataGridView1.SelectedRows[0].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[1].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txtAdres.Text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= dataGridView1.SelectedRows[0].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[7].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txtTelefon.Text</a:t>
            </a: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= dataGridView1.SelectedRows[0].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[12].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Value.ToString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dateTimePicker1.Value 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Convert.ToDateTime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(dataGridView1.SelectedRows[0].</a:t>
            </a:r>
            <a:r>
              <a:rPr lang="tr-T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Cells</a:t>
            </a: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[5].Value);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</a:t>
            </a:r>
          </a:p>
          <a:p>
            <a:pPr marL="0" indent="0">
              <a:buNone/>
            </a:pPr>
            <a:r>
              <a:rPr lang="tr-TR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569732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4499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Günceller metodu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256674" y="1027281"/>
            <a:ext cx="11935326" cy="57104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btn_guncelle_Click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sender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EventArgs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"update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Personeller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set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Adi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Adi,SoyAdi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SoyAdi,Adres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Adres,DogumTarihi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DogumTarihi,EvTelefonu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EvTelefonu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where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=@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cmd.CommandType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CommandType.Text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PersonelID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.PersonelID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"@Adi"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txtAd.Text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SoyAdi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txtSoyad.Text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"@Adres"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txtAdres.Text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DogumTarihi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dateTimePicker1.Value.Date);</a:t>
            </a:r>
          </a:p>
          <a:p>
            <a:pPr marL="0" indent="0">
              <a:buNone/>
            </a:pP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cmd.Parameters.AddWithValue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"@</a:t>
            </a:r>
            <a:r>
              <a:rPr lang="tr-TR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EvTelefonu</a:t>
            </a:r>
            <a:r>
              <a:rPr lang="tr-TR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txtTelefon.Text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1490291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737</Words>
  <Application>Microsoft Office PowerPoint</Application>
  <PresentationFormat>Geniş ekran</PresentationFormat>
  <Paragraphs>150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Teması</vt:lpstr>
      <vt:lpstr>Windows Forms C# Veritabanı Uygulaması</vt:lpstr>
      <vt:lpstr>Windows Form</vt:lpstr>
      <vt:lpstr>Windows Form</vt:lpstr>
      <vt:lpstr>SqlConnection oluşturalım</vt:lpstr>
      <vt:lpstr>KayıtlarıGetir () metodunu oluşturup Form1_Load() içinde çağıralım</vt:lpstr>
      <vt:lpstr>Ekle metodu</vt:lpstr>
      <vt:lpstr>formKontrol() metodu</vt:lpstr>
      <vt:lpstr>dataGridView1 CellClick event metodu</vt:lpstr>
      <vt:lpstr>Günceller metodu</vt:lpstr>
      <vt:lpstr>Günceller metodu devamı</vt:lpstr>
      <vt:lpstr>Sil metodu</vt:lpstr>
      <vt:lpstr>Sil metodu devamı</vt:lpstr>
      <vt:lpstr>formuTemizle() metodunu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Örnekleri</dc:title>
  <dc:creator>Ertan</dc:creator>
  <cp:lastModifiedBy>ebutun</cp:lastModifiedBy>
  <cp:revision>39</cp:revision>
  <dcterms:created xsi:type="dcterms:W3CDTF">2020-11-14T14:15:29Z</dcterms:created>
  <dcterms:modified xsi:type="dcterms:W3CDTF">2020-11-20T13:02:14Z</dcterms:modified>
</cp:coreProperties>
</file>