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474" r:id="rId3"/>
    <p:sldId id="476" r:id="rId4"/>
    <p:sldId id="618" r:id="rId5"/>
    <p:sldId id="479" r:id="rId6"/>
    <p:sldId id="481" r:id="rId7"/>
    <p:sldId id="483" r:id="rId8"/>
    <p:sldId id="486" r:id="rId9"/>
    <p:sldId id="492" r:id="rId10"/>
    <p:sldId id="496" r:id="rId11"/>
    <p:sldId id="500" r:id="rId12"/>
    <p:sldId id="503" r:id="rId13"/>
    <p:sldId id="505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4E518-D4E6-4FAC-A6A2-F1F3DD8105F1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998BB-2214-4FD6-97E9-906EC093C24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D593D-DFA9-4A44-9BA7-5FBDC70AABAF}" type="datetimeFigureOut">
              <a:rPr lang="tr-TR" smtClean="0"/>
              <a:pPr/>
              <a:t>30.11.2018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28596" y="1643050"/>
            <a:ext cx="7851648" cy="1828800"/>
          </a:xfrm>
        </p:spPr>
        <p:txBody>
          <a:bodyPr/>
          <a:lstStyle/>
          <a:p>
            <a:pPr algn="ctr"/>
            <a:r>
              <a:rPr lang="tr-TR" dirty="0" smtClean="0"/>
              <a:t>Veri Tabanı Yönetim Sistemleri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3400" y="3643314"/>
            <a:ext cx="7854696" cy="1337822"/>
          </a:xfrm>
        </p:spPr>
        <p:txBody>
          <a:bodyPr/>
          <a:lstStyle/>
          <a:p>
            <a:pPr algn="ctr"/>
            <a:r>
              <a:rPr lang="tr-TR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Bütünlük Kısıtlamaları ve İlişkisel Tasarım</a:t>
            </a:r>
            <a:endParaRPr lang="tr-T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6264696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F: 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		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	G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		BDE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	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		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'de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mı?	=&gt; hayır 	: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= {A,C,D,E}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mı?	=&gt;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evet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	: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={A,B,D,E,C,G}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     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F - {A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C}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mı?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=&gt; hayır 	: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{A,B,E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  <a:buNone/>
              <a:tabLst>
                <a:tab pos="254635" algn="l"/>
              </a:tabLst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mı?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=&gt;  hayır	: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T={A,B,D}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  <a:buNone/>
              <a:tabLst>
                <a:tab pos="254635" algn="l"/>
              </a:tabLst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  hayır	: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= {G,D}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  <a:buNone/>
              <a:tabLst>
                <a:tab pos="254635" algn="l"/>
              </a:tabLst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spc="1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 hayır	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= {G,B}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=&gt;hayır	: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={B,C}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evet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	: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{C,G,B,D,E,A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{CG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9.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=&gt;hayır	: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{B,D,E,C,G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 hayır	: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{B,D,E,A,G} </a:t>
            </a: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mı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	=&gt; hayır	: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{B,D,E,A,C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  <a:buNone/>
              <a:tabLst>
                <a:tab pos="254635" algn="l"/>
              </a:tabLst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Sonuç olarak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CG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bağımlılıkları artıktır.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Buna göre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'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nin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kanonik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örtüsü aşağıdaki gibi bulunur: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BDE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ACG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bağımlılığının türetilip türetilemeyeceğini bulan bir algoritmadır.</a:t>
            </a:r>
          </a:p>
          <a:p>
            <a:pPr>
              <a:buNone/>
            </a:pPr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Başlangıçta T={ X } yap</a:t>
            </a:r>
            <a:endParaRPr lang="tr-TR" sz="2400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F’deki her W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Z işlevsel bağımlılığı için:</a:t>
            </a:r>
            <a:endParaRPr lang="tr-TR" sz="2400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 W } ⊆  T ise 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T = T  </a:t>
            </a:r>
            <a:r>
              <a:rPr lang="tr-TR" sz="2400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∪   {Z} yap</a:t>
            </a:r>
            <a:endParaRPr lang="tr-TR" sz="2400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değiştiği sürece 2. Adımı tekrarla</a:t>
            </a:r>
            <a:endParaRPr lang="tr-TR" sz="2400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Sonuçta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eğer Y ⊆ T ise (f : X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Y)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 F’ den türetilebilir.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Yuvarlatılmış Dikdörtgen"/>
          <p:cNvSpPr/>
          <p:nvPr/>
        </p:nvSpPr>
        <p:spPr>
          <a:xfrm>
            <a:off x="428596" y="2348880"/>
            <a:ext cx="8215370" cy="3357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E.Türetilebilirlik Algoritması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8863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‘de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birden çok nitelikten oluşuyorsa,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işlevsel bağımlılığını türetilemeyebilir.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Ancak, ayrıştırılırsa, bir kısmının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 türetilebilir.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Misal;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kümesinden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BDE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 türetilemeyebilir.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Fakat,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B, AC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‘ye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ayrıştırılırsa,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den bunların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biri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ya da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iki türetilebilir.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 nedenle,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türetilebilirliği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araştırılırken, sağ tarafı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ayrıştırılmalıdır.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Türetilebilir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algoritmasının özde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artıklık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algoritması ile </a:t>
            </a:r>
            <a:r>
              <a:rPr lang="tr-TR" smtClean="0">
                <a:latin typeface="Verdana" pitchFamily="34" charset="0"/>
                <a:ea typeface="Verdana" pitchFamily="34" charset="0"/>
                <a:cs typeface="Verdana" pitchFamily="34" charset="0"/>
              </a:rPr>
              <a:t>aynıdır.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Autofit/>
          </a:bodyPr>
          <a:lstStyle/>
          <a:p>
            <a:pPr algn="ctr"/>
            <a:r>
              <a:rPr lang="tr-T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C.Kanonik Örtü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127848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Her işlevsel bağımlılık bir bütünlük kısıtlamasıdır. </a:t>
            </a:r>
          </a:p>
          <a:p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ve tutarlık için </a:t>
            </a:r>
            <a:r>
              <a:rPr lang="tr-T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 değişiklik işleminde işlevsel bağımlılıkların sağlandığının denetlenmesi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gerekir. </a:t>
            </a:r>
          </a:p>
          <a:p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 denetimin bir maliyeti vardır.</a:t>
            </a:r>
          </a:p>
          <a:p>
            <a:r>
              <a:rPr lang="tr-T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Az işlevsel </a:t>
            </a:r>
            <a:r>
              <a:rPr lang="tr-T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 </a:t>
            </a:r>
            <a:r>
              <a:rPr lang="tr-T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az denetim gerektirir.</a:t>
            </a:r>
          </a:p>
          <a:p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Yani,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‘e eşdeğer en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az sayıda işlevsel bağımlılık içeren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kümesi bulunmalıdır.</a:t>
            </a:r>
          </a:p>
          <a:p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‘in kapalı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örtüsü </a:t>
            </a:r>
            <a:r>
              <a:rPr lang="tr-TR" sz="24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sz="2400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400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sz="24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), F’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ye eşdeğer olan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az sayıda işlevsel bağımlılık içeren kümedir.</a:t>
            </a:r>
            <a:endParaRPr lang="tr-T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/>
          </a:bodyPr>
          <a:lstStyle/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kümelerinin eşdeğerliği;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F’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deki her işlevsel bağımlılığın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deki işlevsel bağımlılıklardan,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deki her işlevsel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bağımlılığın da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F’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deki işlevsel bağımlılıklardan türetilebilmesi anlamındadır.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Yada,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ise eşdeğerdir.</a:t>
            </a:r>
          </a:p>
          <a:p>
            <a:endParaRPr lang="tr-TR" dirty="0"/>
          </a:p>
        </p:txBody>
      </p:sp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Autofit/>
          </a:bodyPr>
          <a:lstStyle/>
          <a:p>
            <a:pPr algn="ctr"/>
            <a:r>
              <a:rPr lang="tr-T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C.Kanonik Örtü</a:t>
            </a:r>
            <a:endParaRPr 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27186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Kanonik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örtüsü şu şartları sağlamalıdır: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‘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tarafları birbirinden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farklı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olmalıdır.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‘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tarafta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nitelik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bulunmamalıdır.</a:t>
            </a:r>
          </a:p>
          <a:p>
            <a:pPr marL="365760" lvl="1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(Sol tarafındaki niteliklerden herhangi biri atıldığında oluşan yeni küme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 ye eşdeğer olmamalıdır.)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’de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sağ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tarafta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nitelik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bulunmamalıdır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65760" lvl="1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(Sağ taraftaki niteliklerden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herhangi biri atıldığında oluşan yeni küme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‘ ye eşdeğer olmamalıdır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.)</a:t>
            </a:r>
          </a:p>
          <a:p>
            <a:pPr marL="365760" lvl="1" indent="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lvl="1" indent="0">
              <a:buNone/>
            </a:pP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F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ye eşdeğer ve önemsiz, kısmi ya da geçişli hiçbir işlevsel bağımlılık içermeyen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sol tarafı aynı olan işlevsel bağımlılıkların birleştirilmiş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tr-T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kümedir.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609600" y="404664"/>
            <a:ext cx="8229600" cy="40023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C.Kanonik</a:t>
            </a:r>
            <a:r>
              <a:rPr lang="tr-T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Örtü</a:t>
            </a:r>
            <a:endParaRPr 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4.9. R (A,B,C,D)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nitelik kümesi,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İşlevsel bağımlılık kümesi: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 : B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BC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B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tr-TR" i="1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nin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kanonik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örtüsü:</a:t>
            </a:r>
          </a:p>
          <a:p>
            <a:pPr>
              <a:buNone/>
            </a:pP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  ,  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b="1" dirty="0" smtClean="0">
                <a:latin typeface="Times New Roman"/>
                <a:ea typeface="Times New Roman"/>
                <a:cs typeface="Times New Roman"/>
              </a:rPr>
              <a:t>D.Artıklık Algoritması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‘teki bir işlevsel bağımlılık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(f)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diğer işlevsel bağımlılıklardan türetilebiliyorsa, bu işlevsel bağımlılık artıktır.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Yani,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f,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F- (f)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‘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 türetilebiliyorsa,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kümesinde artıktır.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: 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Y) 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artıklık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araştırma algoritması:</a:t>
            </a:r>
          </a:p>
          <a:p>
            <a:pPr lvl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Başlangıçta T = { X } yap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“F – { f }” teki her W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Z işlevsel bağımlılığı için :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Eğer { W} ⊆ T ise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T=   T  ∪ { Z } yap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3.T değiştiği sürece 2. Adımı tekrarla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4.Sonuçta eğer Y ⊆ T ise (f : 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 ) işlevsel bağımlılığı F’ de artıktır.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Artıklık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aranırken iki noktaya dikkat etmek gerekir.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birden çok nitelikten oluşuyorsa,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 artık olmayabilir.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Ayrıştırılırsa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kısmı artık olabilir.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Örnek: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olmayabilir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Ayrıştırılırsa;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,  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ve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Biri ya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da ikisinin artık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olabilir.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 nedenle, sağ tarafa ayrıştırılmalıdır.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6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2.F= {f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,…,f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nin</a:t>
            </a:r>
            <a:r>
              <a:rPr lang="tr-TR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ise; Diğerleri için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artıklık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araştırmasında,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yerine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– { 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}” 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alınmalıdır.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Yani,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işlevsel bağımlılıklar araştırılırken, artık olduğu bulunan her işlevsel bağımlılık kümeden çıkarılmalı ve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eksilen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kümede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artık araştırılmalıdır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Örnek: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F={f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kümesinde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veya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olabilir.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Ancak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ve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F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‘de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birlikte artık olmayabilir.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F={f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’de artık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iken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={f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’de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olmayabilir.</a:t>
            </a:r>
            <a:endParaRPr lang="tr-TR" dirty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6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4.10. 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R(A,B,C,D,E,G)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Nitelik kümesi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İşlevsel bağımlılık kümesi: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F: 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BCDE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G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BC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CG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BDE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ACG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Sağ taraftakiler ayrıştırdığımızda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, toplam 11 işlevsel bağımlılık elde edilir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F: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		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		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		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		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	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		BDE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		CG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Artık olanı araştıralım.</a:t>
            </a:r>
          </a:p>
          <a:p>
            <a:pPr>
              <a:buNone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1875</TotalTime>
  <Words>787</Words>
  <Application>Microsoft Office PowerPoint</Application>
  <PresentationFormat>Ekran Gösterisi (4:3)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Calibri</vt:lpstr>
      <vt:lpstr>Constantia</vt:lpstr>
      <vt:lpstr>Times New Roman</vt:lpstr>
      <vt:lpstr>Verdana</vt:lpstr>
      <vt:lpstr>Wingdings</vt:lpstr>
      <vt:lpstr>Wingdings 2</vt:lpstr>
      <vt:lpstr>Akış</vt:lpstr>
      <vt:lpstr>Veri Tabanı Yönetim Sistemleri</vt:lpstr>
      <vt:lpstr>C.Kanonik Örtü</vt:lpstr>
      <vt:lpstr>C.Kanonik Örtü</vt:lpstr>
      <vt:lpstr>PowerPoint Sunusu</vt:lpstr>
      <vt:lpstr>PowerPoint Sunusu</vt:lpstr>
      <vt:lpstr>D.Artıklık Algoritması</vt:lpstr>
      <vt:lpstr>PowerPoint Sunusu</vt:lpstr>
      <vt:lpstr>PowerPoint Sunusu</vt:lpstr>
      <vt:lpstr>PowerPoint Sunusu</vt:lpstr>
      <vt:lpstr>PowerPoint Sunusu</vt:lpstr>
      <vt:lpstr>PowerPoint Sunusu</vt:lpstr>
      <vt:lpstr>E.Türetilebilirlik Algoritması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 Sistemleri</dc:title>
  <dc:creator>REYHAN</dc:creator>
  <cp:lastModifiedBy>ergenburhan@hotmail.com</cp:lastModifiedBy>
  <cp:revision>271</cp:revision>
  <dcterms:created xsi:type="dcterms:W3CDTF">2010-03-24T18:22:40Z</dcterms:created>
  <dcterms:modified xsi:type="dcterms:W3CDTF">2018-11-30T06:08:50Z</dcterms:modified>
</cp:coreProperties>
</file>