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92" r:id="rId21"/>
    <p:sldId id="29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6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8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7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6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351F-1B2B-48F3-ACEE-4C2A52470516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A4FF2-EC07-43A7-AB3A-54284FD1E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BMÜ-101 Bilgisayar Mühendisliğine Giriş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BİLGİSAYAR MÜHENDİSLERİ İÇİN MÜHENDİSLİK ARAÇLARI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ÖLÇME CİHAZLARI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80262" y="2977220"/>
            <a:ext cx="4871473" cy="2298410"/>
          </a:xfrm>
          <a:prstGeom prst="rect">
            <a:avLst/>
          </a:prstGeom>
        </p:spPr>
      </p:pic>
      <p:pic>
        <p:nvPicPr>
          <p:cNvPr id="3074" name="Picture 2" descr="http://upload.wikimedia.org/wikipedia/commons/thumb/1/14/Analogmultimeter.jpg/230px-Analogmultime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93" y="1957457"/>
            <a:ext cx="3208119" cy="433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r>
              <a:rPr lang="tr-TR" dirty="0" smtClean="0"/>
              <a:t>İ</a:t>
            </a:r>
            <a:r>
              <a:rPr lang="en-US" dirty="0" smtClean="0"/>
              <a:t>LOSKOPLAR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Osiloskop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işaretin</a:t>
            </a:r>
            <a:r>
              <a:rPr lang="tr-TR" dirty="0" smtClean="0"/>
              <a:t> </a:t>
            </a:r>
            <a:r>
              <a:rPr lang="en-US" dirty="0" smtClean="0"/>
              <a:t>zaman </a:t>
            </a:r>
            <a:r>
              <a:rPr lang="en-US" dirty="0" err="1"/>
              <a:t>karakteristiklerinin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genliğinin</a:t>
            </a:r>
            <a:r>
              <a:rPr lang="tr-TR" dirty="0" smtClean="0"/>
              <a:t> </a:t>
            </a:r>
            <a:r>
              <a:rPr lang="de-DE" dirty="0" err="1" smtClean="0"/>
              <a:t>ölçümüne</a:t>
            </a:r>
            <a:r>
              <a:rPr lang="de-DE" dirty="0" smtClean="0"/>
              <a:t> </a:t>
            </a:r>
            <a:r>
              <a:rPr lang="de-DE" dirty="0" err="1"/>
              <a:t>izin</a:t>
            </a:r>
            <a:r>
              <a:rPr lang="de-DE" dirty="0"/>
              <a:t> </a:t>
            </a:r>
            <a:r>
              <a:rPr lang="de-DE" dirty="0" err="1"/>
              <a:t>veren</a:t>
            </a:r>
            <a:r>
              <a:rPr lang="de-DE" dirty="0"/>
              <a:t> </a:t>
            </a:r>
            <a:r>
              <a:rPr lang="de-DE" dirty="0" err="1"/>
              <a:t>zamanla</a:t>
            </a:r>
            <a:r>
              <a:rPr lang="de-DE" dirty="0"/>
              <a:t> </a:t>
            </a:r>
            <a:r>
              <a:rPr lang="de-DE" dirty="0" err="1" smtClean="0"/>
              <a:t>degisen</a:t>
            </a:r>
            <a:r>
              <a:rPr lang="tr-TR" dirty="0" smtClean="0"/>
              <a:t> </a:t>
            </a:r>
            <a:r>
              <a:rPr lang="en-US" dirty="0" err="1" smtClean="0"/>
              <a:t>akım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gerilimleri</a:t>
            </a:r>
            <a:r>
              <a:rPr lang="en-US" dirty="0"/>
              <a:t> </a:t>
            </a:r>
            <a:r>
              <a:rPr lang="en-US" dirty="0" err="1"/>
              <a:t>gözlemek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tr-TR" dirty="0" smtClean="0"/>
              <a:t> </a:t>
            </a:r>
            <a:r>
              <a:rPr lang="en-US" dirty="0" err="1" smtClean="0"/>
              <a:t>tasarlanmıs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ölçme</a:t>
            </a:r>
            <a:r>
              <a:rPr lang="en-US" dirty="0"/>
              <a:t> </a:t>
            </a:r>
            <a:r>
              <a:rPr lang="en-US" dirty="0" err="1"/>
              <a:t>cihazıdır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osiloskopta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 smtClean="0"/>
              <a:t>değişkeni</a:t>
            </a:r>
            <a:r>
              <a:rPr lang="tr-TR" dirty="0" smtClean="0"/>
              <a:t> </a:t>
            </a:r>
            <a:r>
              <a:rPr lang="en-US" dirty="0" err="1" smtClean="0"/>
              <a:t>vardır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cihazın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 smtClean="0"/>
              <a:t>yeterli</a:t>
            </a:r>
            <a:r>
              <a:rPr lang="tr-TR" dirty="0" smtClean="0"/>
              <a:t> </a:t>
            </a:r>
            <a:r>
              <a:rPr lang="en-US" dirty="0" err="1" smtClean="0"/>
              <a:t>beceri</a:t>
            </a:r>
            <a:r>
              <a:rPr lang="en-US" dirty="0" smtClean="0"/>
              <a:t> </a:t>
            </a:r>
            <a:r>
              <a:rPr lang="en-US" dirty="0" err="1"/>
              <a:t>edinmek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 smtClean="0"/>
              <a:t>pratik</a:t>
            </a:r>
            <a:r>
              <a:rPr lang="tr-TR" dirty="0" smtClean="0"/>
              <a:t> </a:t>
            </a:r>
            <a:r>
              <a:rPr lang="en-US" dirty="0" err="1" smtClean="0"/>
              <a:t>gerektirir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tr-TR" dirty="0" smtClean="0"/>
              <a:t>Bilgisayar </a:t>
            </a:r>
            <a:r>
              <a:rPr lang="en-US" dirty="0" err="1" smtClean="0"/>
              <a:t>mühendisliği</a:t>
            </a:r>
            <a:r>
              <a:rPr lang="tr-TR" dirty="0" smtClean="0"/>
              <a:t> </a:t>
            </a:r>
            <a:r>
              <a:rPr lang="en-US" dirty="0" err="1" smtClean="0"/>
              <a:t>eğitiminde</a:t>
            </a:r>
            <a:r>
              <a:rPr lang="tr-TR" dirty="0" smtClean="0"/>
              <a:t> Sayısal Elektronik </a:t>
            </a:r>
            <a:r>
              <a:rPr lang="en-US" dirty="0" smtClean="0"/>
              <a:t> </a:t>
            </a:r>
            <a:r>
              <a:rPr lang="en-US" dirty="0" err="1"/>
              <a:t>laboratuar</a:t>
            </a:r>
            <a:r>
              <a:rPr lang="en-US" dirty="0"/>
              <a:t> </a:t>
            </a:r>
            <a:r>
              <a:rPr lang="en-US" dirty="0" err="1" smtClean="0"/>
              <a:t>dersinin</a:t>
            </a:r>
            <a:r>
              <a:rPr lang="tr-TR" dirty="0" smtClean="0"/>
              <a:t> </a:t>
            </a:r>
            <a:r>
              <a:rPr lang="en-US" dirty="0" err="1" smtClean="0"/>
              <a:t>amaçlarından</a:t>
            </a:r>
            <a:r>
              <a:rPr lang="en-US" dirty="0" smtClean="0"/>
              <a:t> </a:t>
            </a:r>
            <a:r>
              <a:rPr lang="en-US" dirty="0" err="1"/>
              <a:t>biri</a:t>
            </a:r>
            <a:r>
              <a:rPr lang="en-US" dirty="0"/>
              <a:t> de </a:t>
            </a:r>
            <a:r>
              <a:rPr lang="en-US" dirty="0" err="1"/>
              <a:t>osiloskop</a:t>
            </a:r>
            <a:r>
              <a:rPr lang="en-US" dirty="0"/>
              <a:t> </a:t>
            </a:r>
            <a:r>
              <a:rPr lang="en-US" dirty="0" err="1" smtClean="0"/>
              <a:t>becerisini</a:t>
            </a:r>
            <a:r>
              <a:rPr lang="tr-TR" dirty="0" smtClean="0"/>
              <a:t> </a:t>
            </a:r>
            <a:r>
              <a:rPr lang="en-US" dirty="0" err="1" smtClean="0"/>
              <a:t>kazandırmaktadır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9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OSİLOSKOP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35" y="1690688"/>
            <a:ext cx="7054904" cy="4090640"/>
          </a:xfrm>
          <a:prstGeom prst="rect">
            <a:avLst/>
          </a:prstGeom>
        </p:spPr>
      </p:pic>
      <p:pic>
        <p:nvPicPr>
          <p:cNvPr id="2050" name="Picture 2" descr="http://www.yildirimelektronik.com/urun/buyuk/f93ba6db-cc9a-4c27-95e7-a9807697f8b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216" y="1027906"/>
            <a:ext cx="3391584" cy="51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BİLGİSAYARLAR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Bilgisayarlar</a:t>
            </a:r>
            <a:r>
              <a:rPr lang="en-US" dirty="0"/>
              <a:t>,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isyerlerinde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smtClean="0"/>
              <a:t>modern</a:t>
            </a:r>
            <a:r>
              <a:rPr lang="tr-TR" dirty="0" smtClean="0"/>
              <a:t> </a:t>
            </a:r>
            <a:r>
              <a:rPr lang="en-US" dirty="0" err="1" smtClean="0"/>
              <a:t>laboratuarlarda</a:t>
            </a:r>
            <a:r>
              <a:rPr lang="en-US" dirty="0" smtClean="0"/>
              <a:t> </a:t>
            </a:r>
            <a:r>
              <a:rPr lang="en-US" dirty="0" err="1"/>
              <a:t>vazgeçilmez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 smtClean="0"/>
              <a:t>haline</a:t>
            </a:r>
            <a:r>
              <a:rPr lang="tr-TR" dirty="0" smtClean="0"/>
              <a:t> </a:t>
            </a:r>
            <a:r>
              <a:rPr lang="nl-NL" dirty="0" smtClean="0"/>
              <a:t>gelmistir</a:t>
            </a:r>
            <a:r>
              <a:rPr lang="nl-NL" dirty="0"/>
              <a:t>. </a:t>
            </a:r>
            <a:endParaRPr lang="tr-TR" dirty="0" smtClean="0"/>
          </a:p>
          <a:p>
            <a:r>
              <a:rPr lang="nl-NL" dirty="0" smtClean="0"/>
              <a:t>Hem </a:t>
            </a:r>
            <a:r>
              <a:rPr lang="nl-NL" dirty="0"/>
              <a:t>üniversitelerde hem de </a:t>
            </a:r>
            <a:r>
              <a:rPr lang="nl-NL" dirty="0" smtClean="0"/>
              <a:t>sanayideki</a:t>
            </a:r>
            <a:r>
              <a:rPr lang="tr-TR" dirty="0" smtClean="0"/>
              <a:t> </a:t>
            </a:r>
            <a:r>
              <a:rPr lang="en-US" dirty="0" err="1" smtClean="0"/>
              <a:t>çogu</a:t>
            </a:r>
            <a:r>
              <a:rPr lang="en-US" dirty="0" smtClean="0"/>
              <a:t> </a:t>
            </a:r>
            <a:r>
              <a:rPr lang="en-US" dirty="0" err="1"/>
              <a:t>laboratuarlar</a:t>
            </a:r>
            <a:r>
              <a:rPr lang="en-US" dirty="0"/>
              <a:t>,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/>
              <a:t>aletleri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osiloskoplar</a:t>
            </a:r>
            <a:r>
              <a:rPr lang="en-US" dirty="0"/>
              <a:t> </a:t>
            </a:r>
            <a:r>
              <a:rPr lang="en-US" dirty="0" err="1" smtClean="0"/>
              <a:t>gibi</a:t>
            </a:r>
            <a:r>
              <a:rPr lang="tr-TR" dirty="0" smtClean="0"/>
              <a:t> </a:t>
            </a:r>
            <a:r>
              <a:rPr lang="en-US" dirty="0" err="1" smtClean="0"/>
              <a:t>elektriksel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err="1"/>
              <a:t>cihazlarını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 smtClean="0"/>
              <a:t>etmede</a:t>
            </a:r>
            <a:r>
              <a:rPr lang="tr-TR" dirty="0" smtClean="0"/>
              <a:t> </a:t>
            </a:r>
            <a:r>
              <a:rPr lang="sv-SE" dirty="0" smtClean="0"/>
              <a:t>kullanılabilen </a:t>
            </a:r>
            <a:r>
              <a:rPr lang="sv-SE" dirty="0"/>
              <a:t>ve test datası ve </a:t>
            </a:r>
            <a:r>
              <a:rPr lang="sv-SE" dirty="0" smtClean="0"/>
              <a:t>ölçme</a:t>
            </a:r>
            <a:r>
              <a:rPr lang="tr-TR" dirty="0" smtClean="0"/>
              <a:t> </a:t>
            </a:r>
            <a:r>
              <a:rPr lang="en-US" dirty="0" err="1" smtClean="0"/>
              <a:t>parametrelerini</a:t>
            </a:r>
            <a:r>
              <a:rPr lang="en-US" dirty="0" smtClean="0"/>
              <a:t> </a:t>
            </a:r>
            <a:r>
              <a:rPr lang="en-US" dirty="0" err="1"/>
              <a:t>kaydedebilen</a:t>
            </a:r>
            <a:r>
              <a:rPr lang="en-US" dirty="0"/>
              <a:t>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 smtClean="0"/>
              <a:t>ile</a:t>
            </a:r>
            <a:r>
              <a:rPr lang="tr-TR" dirty="0" smtClean="0"/>
              <a:t> </a:t>
            </a:r>
            <a:r>
              <a:rPr lang="en-US" dirty="0" err="1" smtClean="0"/>
              <a:t>donatılır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Mühendisler</a:t>
            </a:r>
            <a:r>
              <a:rPr lang="en-US" dirty="0"/>
              <a:t>,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deney</a:t>
            </a:r>
            <a:r>
              <a:rPr lang="tr-TR" dirty="0" smtClean="0"/>
              <a:t> </a:t>
            </a:r>
            <a:r>
              <a:rPr lang="en-US" dirty="0" err="1" smtClean="0"/>
              <a:t>cihazlarının</a:t>
            </a:r>
            <a:r>
              <a:rPr lang="en-US" dirty="0" smtClean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haberlesmesini</a:t>
            </a:r>
            <a:r>
              <a:rPr lang="en-US" dirty="0"/>
              <a:t> </a:t>
            </a:r>
            <a:r>
              <a:rPr lang="en-US" dirty="0" err="1" smtClean="0"/>
              <a:t>sağlayan</a:t>
            </a:r>
            <a:r>
              <a:rPr lang="tr-TR" dirty="0" smtClean="0"/>
              <a:t>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programları</a:t>
            </a:r>
            <a:r>
              <a:rPr lang="en-US" dirty="0"/>
              <a:t> </a:t>
            </a:r>
            <a:r>
              <a:rPr lang="en-US" dirty="0" err="1"/>
              <a:t>yazmalıdırlar</a:t>
            </a:r>
            <a:r>
              <a:rPr lang="en-US" dirty="0"/>
              <a:t>.</a:t>
            </a:r>
          </a:p>
          <a:p>
            <a:r>
              <a:rPr lang="en-US" dirty="0" err="1"/>
              <a:t>Bilgisayarlar</a:t>
            </a:r>
            <a:r>
              <a:rPr lang="en-US" dirty="0"/>
              <a:t>,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deney</a:t>
            </a:r>
            <a:r>
              <a:rPr lang="en-US" dirty="0"/>
              <a:t> </a:t>
            </a:r>
            <a:r>
              <a:rPr lang="en-US" dirty="0" err="1" smtClean="0"/>
              <a:t>cihazlarının</a:t>
            </a:r>
            <a:r>
              <a:rPr lang="tr-TR" dirty="0" smtClean="0"/>
              <a:t> </a:t>
            </a:r>
            <a:r>
              <a:rPr lang="en-US" dirty="0" err="1" smtClean="0"/>
              <a:t>özelliklerine</a:t>
            </a:r>
            <a:r>
              <a:rPr lang="en-US" dirty="0" smtClean="0"/>
              <a:t> </a:t>
            </a:r>
            <a:r>
              <a:rPr lang="en-US" dirty="0" err="1"/>
              <a:t>benzetilerek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/>
              <a:t>aletleri</a:t>
            </a:r>
            <a:r>
              <a:rPr lang="en-US" dirty="0"/>
              <a:t> </a:t>
            </a:r>
            <a:r>
              <a:rPr lang="en-US" dirty="0" err="1" smtClean="0"/>
              <a:t>gibi</a:t>
            </a:r>
            <a:r>
              <a:rPr lang="tr-TR" dirty="0" smtClean="0"/>
              <a:t> </a:t>
            </a:r>
            <a:r>
              <a:rPr lang="en-US" dirty="0" err="1" smtClean="0"/>
              <a:t>kullanılabilirler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4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YAZILIMLARI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Bilgisayar</a:t>
            </a:r>
            <a:r>
              <a:rPr lang="en-US" dirty="0" smtClean="0"/>
              <a:t> </a:t>
            </a:r>
            <a:r>
              <a:rPr lang="en-US" dirty="0" err="1"/>
              <a:t>mühendisleri</a:t>
            </a:r>
            <a:r>
              <a:rPr lang="en-US" dirty="0"/>
              <a:t> </a:t>
            </a:r>
            <a:r>
              <a:rPr lang="en-US" dirty="0" err="1"/>
              <a:t>çalısmalarında</a:t>
            </a:r>
            <a:r>
              <a:rPr lang="en-US" dirty="0"/>
              <a:t> </a:t>
            </a:r>
            <a:r>
              <a:rPr lang="en-US" dirty="0" err="1" smtClean="0"/>
              <a:t>çok</a:t>
            </a:r>
            <a:r>
              <a:rPr lang="tr-TR" dirty="0" smtClean="0"/>
              <a:t> </a:t>
            </a:r>
            <a:r>
              <a:rPr lang="en-US" dirty="0" err="1" smtClean="0"/>
              <a:t>fazlaca</a:t>
            </a:r>
            <a:r>
              <a:rPr lang="en-US" dirty="0" smtClean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kullanırlar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,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 smtClean="0"/>
              <a:t>cihazların</a:t>
            </a:r>
            <a:r>
              <a:rPr lang="tr-TR" dirty="0" smtClean="0"/>
              <a:t> </a:t>
            </a:r>
            <a:r>
              <a:rPr lang="en-US" dirty="0" err="1" smtClean="0"/>
              <a:t>tasarlanmasına</a:t>
            </a:r>
            <a:r>
              <a:rPr lang="en-US" dirty="0" smtClean="0"/>
              <a:t> </a:t>
            </a:r>
            <a:r>
              <a:rPr lang="en-US" dirty="0" err="1"/>
              <a:t>yardım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, </a:t>
            </a:r>
            <a:r>
              <a:rPr lang="en-US" dirty="0" err="1" smtClean="0"/>
              <a:t>varolan</a:t>
            </a:r>
            <a:r>
              <a:rPr lang="tr-TR" dirty="0" smtClean="0"/>
              <a:t> </a:t>
            </a:r>
            <a:r>
              <a:rPr lang="en-US" dirty="0" err="1" smtClean="0"/>
              <a:t>cihazların</a:t>
            </a:r>
            <a:r>
              <a:rPr lang="en-US" dirty="0" smtClean="0"/>
              <a:t> </a:t>
            </a:r>
            <a:r>
              <a:rPr lang="en-US" dirty="0" err="1"/>
              <a:t>çalısmasını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 smtClean="0"/>
              <a:t>analiz</a:t>
            </a:r>
            <a:r>
              <a:rPr lang="tr-TR" dirty="0" smtClean="0"/>
              <a:t>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deneylerin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testlerin</a:t>
            </a:r>
            <a:r>
              <a:rPr lang="tr-TR" dirty="0" smtClean="0"/>
              <a:t> </a:t>
            </a:r>
            <a:r>
              <a:rPr lang="en-US" dirty="0" err="1" smtClean="0"/>
              <a:t>yürütülmesinde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kullanılabilir</a:t>
            </a:r>
            <a:r>
              <a:rPr lang="en-US" dirty="0"/>
              <a:t>. </a:t>
            </a:r>
            <a:r>
              <a:rPr lang="en-US" dirty="0" err="1" smtClean="0"/>
              <a:t>Simdi</a:t>
            </a:r>
            <a:r>
              <a:rPr lang="tr-TR" dirty="0" smtClean="0"/>
              <a:t> </a:t>
            </a:r>
            <a:r>
              <a:rPr lang="en-US" dirty="0" err="1" smtClean="0"/>
              <a:t>mühendisler</a:t>
            </a:r>
            <a:r>
              <a:rPr lang="en-US" dirty="0" smtClean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 smtClean="0"/>
              <a:t>bazı</a:t>
            </a:r>
            <a:r>
              <a:rPr lang="tr-TR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/>
              <a:t>araç</a:t>
            </a:r>
            <a:r>
              <a:rPr lang="en-US" dirty="0"/>
              <a:t> </a:t>
            </a:r>
            <a:r>
              <a:rPr lang="en-US" dirty="0" err="1"/>
              <a:t>tiplerine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atacagız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1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Çözme</a:t>
            </a:r>
            <a:r>
              <a:rPr lang="en-US" dirty="0"/>
              <a:t> </a:t>
            </a:r>
            <a:r>
              <a:rPr lang="en-US" dirty="0" err="1"/>
              <a:t>Yazılımı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Mühendisler</a:t>
            </a:r>
            <a:r>
              <a:rPr lang="en-US" dirty="0"/>
              <a:t>,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 smtClean="0"/>
              <a:t>anlık</a:t>
            </a:r>
            <a:r>
              <a:rPr lang="tr-TR" dirty="0" smtClean="0"/>
              <a:t> </a:t>
            </a:r>
            <a:r>
              <a:rPr lang="en-US" dirty="0" err="1" smtClean="0"/>
              <a:t>dogrusal</a:t>
            </a:r>
            <a:r>
              <a:rPr lang="en-US" dirty="0" smtClean="0"/>
              <a:t> </a:t>
            </a:r>
            <a:r>
              <a:rPr lang="en-US" dirty="0" err="1"/>
              <a:t>denklemlerini</a:t>
            </a:r>
            <a:r>
              <a:rPr lang="en-US" dirty="0"/>
              <a:t>, </a:t>
            </a:r>
            <a:r>
              <a:rPr lang="en-US" dirty="0" err="1"/>
              <a:t>karmasık</a:t>
            </a:r>
            <a:r>
              <a:rPr lang="en-US" dirty="0"/>
              <a:t> </a:t>
            </a:r>
            <a:r>
              <a:rPr lang="en-US" dirty="0" err="1" smtClean="0"/>
              <a:t>integralleri</a:t>
            </a:r>
            <a:r>
              <a:rPr lang="tr-TR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/>
              <a:t>matris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karmasık</a:t>
            </a:r>
            <a:r>
              <a:rPr lang="en-US" dirty="0"/>
              <a:t> </a:t>
            </a:r>
            <a:r>
              <a:rPr lang="en-US" dirty="0" err="1"/>
              <a:t>problemleri</a:t>
            </a:r>
            <a:r>
              <a:rPr lang="en-US" dirty="0"/>
              <a:t> </a:t>
            </a:r>
            <a:r>
              <a:rPr lang="en-US" dirty="0" err="1" smtClean="0"/>
              <a:t>çözmek</a:t>
            </a:r>
            <a:r>
              <a:rPr lang="tr-TR" dirty="0" smtClean="0"/>
              <a:t> </a:t>
            </a:r>
            <a:r>
              <a:rPr lang="en-US" dirty="0" err="1" smtClean="0"/>
              <a:t>durumuyla</a:t>
            </a:r>
            <a:r>
              <a:rPr lang="en-US" dirty="0" smtClean="0"/>
              <a:t> </a:t>
            </a:r>
            <a:r>
              <a:rPr lang="en-US" dirty="0" err="1"/>
              <a:t>karsı</a:t>
            </a:r>
            <a:r>
              <a:rPr lang="en-US" dirty="0"/>
              <a:t> </a:t>
            </a:r>
            <a:r>
              <a:rPr lang="en-US" dirty="0" err="1"/>
              <a:t>karsıya</a:t>
            </a:r>
            <a:r>
              <a:rPr lang="en-US" dirty="0"/>
              <a:t> </a:t>
            </a:r>
            <a:r>
              <a:rPr lang="en-US" dirty="0" err="1"/>
              <a:t>gelirler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Bu </a:t>
            </a:r>
            <a:r>
              <a:rPr lang="en-US" dirty="0" err="1" smtClean="0"/>
              <a:t>durumlar</a:t>
            </a:r>
            <a:r>
              <a:rPr lang="tr-TR" dirty="0" smtClean="0"/>
              <a:t> </a:t>
            </a:r>
            <a:r>
              <a:rPr lang="en-US" dirty="0" smtClean="0"/>
              <a:t>MATLAB</a:t>
            </a:r>
            <a:r>
              <a:rPr lang="en-US" dirty="0"/>
              <a:t>, MATHCAD, Mathematica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smtClean="0"/>
              <a:t>MAPLE</a:t>
            </a:r>
            <a:r>
              <a:rPr lang="tr-TR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/>
              <a:t>birçok</a:t>
            </a:r>
            <a:r>
              <a:rPr lang="en-US" dirty="0"/>
              <a:t> problem </a:t>
            </a:r>
            <a:r>
              <a:rPr lang="en-US" dirty="0" err="1"/>
              <a:t>çözme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 smtClean="0"/>
              <a:t>paketlerinden</a:t>
            </a:r>
            <a:r>
              <a:rPr lang="tr-TR" dirty="0" smtClean="0"/>
              <a:t> </a:t>
            </a:r>
            <a:r>
              <a:rPr lang="nn-NO" dirty="0" smtClean="0"/>
              <a:t>birini </a:t>
            </a:r>
            <a:r>
              <a:rPr lang="nn-NO" dirty="0"/>
              <a:t>kullanarak önemli ölçüde basitlestirilebilir.</a:t>
            </a:r>
          </a:p>
          <a:p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okulları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paketlerden</a:t>
            </a:r>
            <a:r>
              <a:rPr lang="en-US" dirty="0"/>
              <a:t> </a:t>
            </a:r>
            <a:r>
              <a:rPr lang="en-US" dirty="0" err="1" smtClean="0"/>
              <a:t>birinin</a:t>
            </a:r>
            <a:r>
              <a:rPr lang="tr-TR" dirty="0" smtClean="0"/>
              <a:t> </a:t>
            </a:r>
            <a:r>
              <a:rPr lang="en-US" dirty="0" err="1" smtClean="0"/>
              <a:t>kullanımını</a:t>
            </a:r>
            <a:r>
              <a:rPr lang="en-US" dirty="0" smtClean="0"/>
              <a:t> </a:t>
            </a:r>
            <a:r>
              <a:rPr lang="en-US" dirty="0" err="1"/>
              <a:t>ögrencilerine</a:t>
            </a:r>
            <a:r>
              <a:rPr lang="en-US" dirty="0"/>
              <a:t> </a:t>
            </a:r>
            <a:r>
              <a:rPr lang="en-US" dirty="0" err="1"/>
              <a:t>ögretmek</a:t>
            </a:r>
            <a:r>
              <a:rPr lang="en-US" dirty="0"/>
              <a:t> </a:t>
            </a:r>
            <a:r>
              <a:rPr lang="en-US" dirty="0" err="1"/>
              <a:t>isterler</a:t>
            </a:r>
            <a:r>
              <a:rPr lang="en-US" dirty="0"/>
              <a:t>, </a:t>
            </a:r>
            <a:r>
              <a:rPr lang="en-US" dirty="0" err="1" smtClean="0"/>
              <a:t>hatta</a:t>
            </a:r>
            <a:r>
              <a:rPr lang="tr-TR" dirty="0" smtClean="0"/>
              <a:t> </a:t>
            </a:r>
            <a:r>
              <a:rPr lang="en-US" dirty="0" err="1" smtClean="0"/>
              <a:t>bazen</a:t>
            </a:r>
            <a:r>
              <a:rPr lang="en-US" dirty="0" smtClean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programlamanın</a:t>
            </a:r>
            <a:r>
              <a:rPr lang="en-US" dirty="0"/>
              <a:t> ilk </a:t>
            </a:r>
            <a:r>
              <a:rPr lang="en-US" dirty="0" err="1" smtClean="0"/>
              <a:t>dersinde</a:t>
            </a:r>
            <a:r>
              <a:rPr lang="tr-TR" dirty="0" smtClean="0"/>
              <a:t> </a:t>
            </a:r>
            <a:r>
              <a:rPr lang="en-US" dirty="0" smtClean="0"/>
              <a:t>bile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yaparlar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 smtClean="0"/>
              <a:t>karmaşık</a:t>
            </a:r>
            <a:r>
              <a:rPr lang="tr-TR" dirty="0" smtClean="0"/>
              <a:t> </a:t>
            </a:r>
            <a:r>
              <a:rPr lang="en-US" dirty="0" err="1" smtClean="0"/>
              <a:t>matematiksel</a:t>
            </a:r>
            <a:r>
              <a:rPr lang="en-US" dirty="0" smtClean="0"/>
              <a:t> </a:t>
            </a:r>
            <a:r>
              <a:rPr lang="en-US" dirty="0" err="1"/>
              <a:t>islemleri</a:t>
            </a:r>
            <a:r>
              <a:rPr lang="en-US" dirty="0"/>
              <a:t> </a:t>
            </a:r>
            <a:r>
              <a:rPr lang="en-US" dirty="0" err="1"/>
              <a:t>çabukça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göreceli</a:t>
            </a:r>
            <a:r>
              <a:rPr lang="tr-TR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/>
              <a:t>zahmetsizce</a:t>
            </a:r>
            <a:r>
              <a:rPr lang="en-US" dirty="0"/>
              <a:t> </a:t>
            </a:r>
            <a:r>
              <a:rPr lang="en-US" dirty="0" err="1"/>
              <a:t>çözmede</a:t>
            </a:r>
            <a:r>
              <a:rPr lang="en-US" dirty="0"/>
              <a:t> </a:t>
            </a:r>
            <a:r>
              <a:rPr lang="en-US" dirty="0" err="1"/>
              <a:t>mühendislere</a:t>
            </a:r>
            <a:r>
              <a:rPr lang="en-US" dirty="0"/>
              <a:t> </a:t>
            </a:r>
            <a:r>
              <a:rPr lang="en-US" dirty="0" err="1" smtClean="0"/>
              <a:t>çok</a:t>
            </a:r>
            <a:r>
              <a:rPr lang="tr-TR" dirty="0" smtClean="0"/>
              <a:t> </a:t>
            </a:r>
            <a:r>
              <a:rPr lang="sv-SE" dirty="0" smtClean="0"/>
              <a:t>yarar </a:t>
            </a:r>
            <a:r>
              <a:rPr lang="sv-SE" dirty="0"/>
              <a:t>saglarlar. </a:t>
            </a:r>
            <a:endParaRPr lang="tr-TR" dirty="0" smtClean="0"/>
          </a:p>
          <a:p>
            <a:r>
              <a:rPr lang="sv-SE" dirty="0" smtClean="0"/>
              <a:t>Baska </a:t>
            </a:r>
            <a:r>
              <a:rPr lang="sv-SE" dirty="0"/>
              <a:t>bir yazılımdan </a:t>
            </a:r>
            <a:r>
              <a:rPr lang="sv-SE" dirty="0" smtClean="0"/>
              <a:t>veri</a:t>
            </a:r>
            <a:r>
              <a:rPr lang="tr-TR" dirty="0" smtClean="0"/>
              <a:t> </a:t>
            </a:r>
            <a:r>
              <a:rPr lang="en-US" dirty="0" err="1" smtClean="0"/>
              <a:t>alınabilir</a:t>
            </a:r>
            <a:r>
              <a:rPr lang="en-US" dirty="0"/>
              <a:t>,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edilebilir</a:t>
            </a:r>
            <a:r>
              <a:rPr lang="en-US" dirty="0"/>
              <a:t>, </a:t>
            </a:r>
            <a:r>
              <a:rPr lang="en-US" dirty="0" err="1"/>
              <a:t>sonuçların</a:t>
            </a:r>
            <a:r>
              <a:rPr lang="en-US" dirty="0"/>
              <a:t> </a:t>
            </a:r>
            <a:r>
              <a:rPr lang="en-US" dirty="0" err="1" smtClean="0"/>
              <a:t>grafiği</a:t>
            </a:r>
            <a:r>
              <a:rPr lang="tr-TR" dirty="0" smtClean="0"/>
              <a:t> </a:t>
            </a:r>
            <a:r>
              <a:rPr lang="en-US" dirty="0" err="1" smtClean="0"/>
              <a:t>çizilebilir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diger</a:t>
            </a:r>
            <a:r>
              <a:rPr lang="en-US" dirty="0"/>
              <a:t> </a:t>
            </a:r>
            <a:r>
              <a:rPr lang="en-US" dirty="0" err="1"/>
              <a:t>yazılıma</a:t>
            </a:r>
            <a:r>
              <a:rPr lang="en-US" dirty="0"/>
              <a:t> </a:t>
            </a:r>
            <a:r>
              <a:rPr lang="en-US" dirty="0" err="1"/>
              <a:t>gönderilebilir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8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err="1"/>
              <a:t>Çözme</a:t>
            </a:r>
            <a:r>
              <a:rPr lang="en-US" dirty="0"/>
              <a:t> </a:t>
            </a:r>
            <a:r>
              <a:rPr lang="en-US" dirty="0" err="1"/>
              <a:t>Yazılımı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601013" y="1690688"/>
            <a:ext cx="34422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 taraftaki kod verilen bir görüntüyü netleştiren MATLAB kodlarıdır.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19" y="1504950"/>
            <a:ext cx="7610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BENZETİM(Simülasyon)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 smtClean="0"/>
              <a:t>üzere</a:t>
            </a:r>
            <a:r>
              <a:rPr lang="tr-TR" dirty="0" smtClean="0"/>
              <a:t> </a:t>
            </a:r>
            <a:r>
              <a:rPr lang="en-US" dirty="0" err="1" smtClean="0"/>
              <a:t>düzenlenen</a:t>
            </a:r>
            <a:r>
              <a:rPr lang="en-US" dirty="0" smtClean="0"/>
              <a:t> </a:t>
            </a:r>
            <a:r>
              <a:rPr lang="en-US" dirty="0" err="1"/>
              <a:t>elektriksel</a:t>
            </a:r>
            <a:r>
              <a:rPr lang="en-US" dirty="0"/>
              <a:t> </a:t>
            </a:r>
            <a:r>
              <a:rPr lang="en-US" dirty="0" err="1"/>
              <a:t>elemanların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araya</a:t>
            </a:r>
            <a:r>
              <a:rPr lang="en-US" dirty="0" smtClean="0"/>
              <a:t> </a:t>
            </a:r>
            <a:r>
              <a:rPr lang="en-US" dirty="0" err="1"/>
              <a:t>getirilmesi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 smtClean="0"/>
              <a:t>olarak</a:t>
            </a:r>
            <a:r>
              <a:rPr lang="tr-TR" dirty="0" smtClean="0"/>
              <a:t> </a:t>
            </a:r>
            <a:r>
              <a:rPr lang="en-US" dirty="0" err="1" smtClean="0"/>
              <a:t>isimlendirilir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tr-TR" dirty="0" smtClean="0"/>
              <a:t>Donanım ile uğraşan Bilgisayar</a:t>
            </a:r>
            <a:r>
              <a:rPr lang="en-US" dirty="0" smtClean="0"/>
              <a:t> </a:t>
            </a:r>
            <a:r>
              <a:rPr lang="en-US" dirty="0" err="1"/>
              <a:t>mühendisleri</a:t>
            </a:r>
            <a:r>
              <a:rPr lang="en-US" dirty="0"/>
              <a:t> </a:t>
            </a:r>
            <a:r>
              <a:rPr lang="en-US" dirty="0" err="1" smtClean="0"/>
              <a:t>isleri</a:t>
            </a:r>
            <a:r>
              <a:rPr lang="tr-TR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tasarlarlar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 smtClean="0"/>
              <a:t>sürece</a:t>
            </a:r>
            <a:r>
              <a:rPr lang="tr-TR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araçlara</a:t>
            </a:r>
            <a:r>
              <a:rPr lang="en-US" dirty="0"/>
              <a:t> </a:t>
            </a:r>
            <a:r>
              <a:rPr lang="en-US" dirty="0" err="1" smtClean="0"/>
              <a:t>gereksinim</a:t>
            </a:r>
            <a:r>
              <a:rPr lang="tr-TR" dirty="0" smtClean="0"/>
              <a:t> </a:t>
            </a:r>
            <a:r>
              <a:rPr lang="en-US" dirty="0" err="1" smtClean="0"/>
              <a:t>duyarlar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Devre</a:t>
            </a:r>
            <a:r>
              <a:rPr lang="en-US" dirty="0" smtClean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 smtClean="0"/>
              <a:t>çok</a:t>
            </a:r>
            <a:r>
              <a:rPr lang="tr-TR" dirty="0" smtClean="0"/>
              <a:t> </a:t>
            </a:r>
            <a:r>
              <a:rPr lang="en-US" dirty="0" err="1" smtClean="0"/>
              <a:t>yararlı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araçta</a:t>
            </a:r>
            <a:r>
              <a:rPr lang="en-US" dirty="0"/>
              <a:t> PSPICE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devre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benzetim</a:t>
            </a:r>
            <a:r>
              <a:rPr lang="en-US" dirty="0"/>
              <a:t> </a:t>
            </a:r>
            <a:r>
              <a:rPr lang="en-US" dirty="0" err="1"/>
              <a:t>yazılımıdır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0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BENZETİM(SİMÜLASYON)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benzetim</a:t>
            </a:r>
            <a:r>
              <a:rPr lang="en-US" dirty="0"/>
              <a:t> </a:t>
            </a:r>
            <a:r>
              <a:rPr lang="en-US" dirty="0" err="1" smtClean="0"/>
              <a:t>yazılımları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mühendislerin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devrenin</a:t>
            </a:r>
            <a:r>
              <a:rPr lang="en-US" dirty="0"/>
              <a:t> </a:t>
            </a:r>
            <a:r>
              <a:rPr lang="en-US" dirty="0" err="1" smtClean="0"/>
              <a:t>tüm</a:t>
            </a:r>
            <a:r>
              <a:rPr lang="tr-TR" dirty="0" smtClean="0"/>
              <a:t> </a:t>
            </a:r>
            <a:r>
              <a:rPr lang="en-US" dirty="0" err="1" smtClean="0"/>
              <a:t>elemanlarının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baglantılarını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/>
              <a:t>programına</a:t>
            </a:r>
            <a:r>
              <a:rPr lang="en-US" dirty="0"/>
              <a:t> </a:t>
            </a:r>
            <a:r>
              <a:rPr lang="en-US" dirty="0" err="1"/>
              <a:t>girmesine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tr-TR" dirty="0" smtClean="0"/>
              <a:t> </a:t>
            </a:r>
            <a:r>
              <a:rPr lang="en-US" dirty="0" err="1" smtClean="0"/>
              <a:t>verirler</a:t>
            </a:r>
            <a:r>
              <a:rPr lang="en-US" dirty="0"/>
              <a:t>.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 smtClean="0"/>
              <a:t>devrenin</a:t>
            </a:r>
            <a:r>
              <a:rPr lang="tr-TR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/>
              <a:t>çalıstıgı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verilmis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isaret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tr-TR" dirty="0" smtClean="0"/>
              <a:t> </a:t>
            </a:r>
            <a:r>
              <a:rPr lang="en-US" dirty="0" err="1" smtClean="0"/>
              <a:t>çıkıs</a:t>
            </a:r>
            <a:r>
              <a:rPr lang="en-US" dirty="0" smtClean="0"/>
              <a:t> </a:t>
            </a:r>
            <a:r>
              <a:rPr lang="en-US" dirty="0" err="1"/>
              <a:t>gerilimleri</a:t>
            </a:r>
            <a:r>
              <a:rPr lang="en-US" dirty="0"/>
              <a:t>, </a:t>
            </a:r>
            <a:r>
              <a:rPr lang="en-US" dirty="0" err="1"/>
              <a:t>eleman</a:t>
            </a:r>
            <a:r>
              <a:rPr lang="en-US" dirty="0"/>
              <a:t> </a:t>
            </a:r>
            <a:r>
              <a:rPr lang="en-US" dirty="0" err="1" smtClean="0"/>
              <a:t>sıcaklıklarındaki</a:t>
            </a:r>
            <a:r>
              <a:rPr lang="tr-TR" dirty="0" smtClean="0"/>
              <a:t> </a:t>
            </a:r>
            <a:r>
              <a:rPr lang="en-US" dirty="0" err="1" smtClean="0"/>
              <a:t>degisimin</a:t>
            </a:r>
            <a:r>
              <a:rPr lang="en-US" dirty="0" smtClean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r>
              <a:rPr lang="en-US" dirty="0"/>
              <a:t> </a:t>
            </a:r>
            <a:r>
              <a:rPr lang="en-US" dirty="0" err="1" smtClean="0"/>
              <a:t>üzerindeki</a:t>
            </a:r>
            <a:r>
              <a:rPr lang="tr-TR" dirty="0" smtClean="0"/>
              <a:t> </a:t>
            </a:r>
            <a:r>
              <a:rPr lang="en-US" dirty="0" err="1" smtClean="0"/>
              <a:t>etkisi</a:t>
            </a:r>
            <a:r>
              <a:rPr lang="en-US" dirty="0" smtClean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çıkıstaki</a:t>
            </a:r>
            <a:r>
              <a:rPr lang="en-US" dirty="0"/>
              <a:t> </a:t>
            </a:r>
            <a:r>
              <a:rPr lang="en-US" dirty="0" err="1" smtClean="0"/>
              <a:t>frekansları</a:t>
            </a:r>
            <a:r>
              <a:rPr lang="tr-TR" dirty="0" smtClean="0"/>
              <a:t> </a:t>
            </a:r>
            <a:r>
              <a:rPr lang="en-US" dirty="0" err="1" smtClean="0"/>
              <a:t>degistirmenin</a:t>
            </a:r>
            <a:r>
              <a:rPr lang="en-US" dirty="0" smtClean="0"/>
              <a:t> </a:t>
            </a:r>
            <a:r>
              <a:rPr lang="en-US" dirty="0" err="1"/>
              <a:t>etkileri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degisik</a:t>
            </a:r>
            <a:r>
              <a:rPr lang="en-US" dirty="0"/>
              <a:t> </a:t>
            </a:r>
            <a:r>
              <a:rPr lang="en-US" dirty="0" err="1" smtClean="0"/>
              <a:t>bilgileri</a:t>
            </a:r>
            <a:r>
              <a:rPr lang="tr-TR" dirty="0" smtClean="0"/>
              <a:t> </a:t>
            </a:r>
            <a:r>
              <a:rPr lang="en-US" dirty="0" err="1" smtClean="0"/>
              <a:t>hesaplar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 smtClean="0"/>
              <a:t>ilgili</a:t>
            </a:r>
            <a:r>
              <a:rPr lang="tr-TR" dirty="0" smtClean="0"/>
              <a:t> </a:t>
            </a:r>
            <a:r>
              <a:rPr lang="en-US" dirty="0" err="1" smtClean="0"/>
              <a:t>çıkısların</a:t>
            </a:r>
            <a:r>
              <a:rPr lang="en-US" dirty="0" smtClean="0"/>
              <a:t> </a:t>
            </a:r>
            <a:r>
              <a:rPr lang="en-US" dirty="0" err="1"/>
              <a:t>grafiklerini</a:t>
            </a:r>
            <a:r>
              <a:rPr lang="en-US" dirty="0"/>
              <a:t> de </a:t>
            </a:r>
            <a:r>
              <a:rPr lang="en-US" dirty="0" err="1"/>
              <a:t>çizdirir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49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Benzetim(Simülasyon)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benzetimcileri</a:t>
            </a:r>
            <a:r>
              <a:rPr lang="en-US" dirty="0"/>
              <a:t>, </a:t>
            </a:r>
            <a:r>
              <a:rPr lang="en-US" dirty="0" err="1"/>
              <a:t>mühendisin</a:t>
            </a:r>
            <a:r>
              <a:rPr lang="en-US" dirty="0"/>
              <a:t> </a:t>
            </a:r>
            <a:r>
              <a:rPr lang="en-US" dirty="0" err="1" smtClean="0"/>
              <a:t>tasarladığı</a:t>
            </a:r>
            <a:r>
              <a:rPr lang="tr-TR" dirty="0" smtClean="0"/>
              <a:t> </a:t>
            </a:r>
            <a:r>
              <a:rPr lang="en-US" dirty="0" err="1" smtClean="0"/>
              <a:t>devrenin</a:t>
            </a:r>
            <a:r>
              <a:rPr lang="en-US" dirty="0" smtClean="0"/>
              <a:t> </a:t>
            </a:r>
            <a:r>
              <a:rPr lang="en-US" dirty="0" err="1"/>
              <a:t>baskı</a:t>
            </a:r>
            <a:r>
              <a:rPr lang="en-US" dirty="0"/>
              <a:t> </a:t>
            </a:r>
            <a:r>
              <a:rPr lang="en-US" dirty="0" err="1"/>
              <a:t>devresini</a:t>
            </a:r>
            <a:r>
              <a:rPr lang="en-US" dirty="0"/>
              <a:t> </a:t>
            </a:r>
            <a:r>
              <a:rPr lang="en-US" dirty="0" err="1"/>
              <a:t>yapmaya</a:t>
            </a:r>
            <a:r>
              <a:rPr lang="en-US" dirty="0"/>
              <a:t> </a:t>
            </a:r>
            <a:r>
              <a:rPr lang="en-US" dirty="0" err="1" smtClean="0"/>
              <a:t>yardımcı</a:t>
            </a:r>
            <a:r>
              <a:rPr lang="tr-TR" dirty="0" smtClean="0"/>
              <a:t> </a:t>
            </a:r>
            <a:r>
              <a:rPr lang="en-US" dirty="0" err="1" smtClean="0"/>
              <a:t>olabilen</a:t>
            </a:r>
            <a:r>
              <a:rPr lang="en-US" dirty="0" smtClean="0"/>
              <a:t> </a:t>
            </a:r>
            <a:r>
              <a:rPr lang="en-US" dirty="0" err="1"/>
              <a:t>çıkıs</a:t>
            </a:r>
            <a:r>
              <a:rPr lang="en-US" dirty="0"/>
              <a:t> </a:t>
            </a:r>
            <a:r>
              <a:rPr lang="en-US" dirty="0" err="1"/>
              <a:t>dosyaları</a:t>
            </a:r>
            <a:r>
              <a:rPr lang="en-US" dirty="0"/>
              <a:t> da </a:t>
            </a:r>
            <a:r>
              <a:rPr lang="en-US" dirty="0" err="1"/>
              <a:t>saglar</a:t>
            </a:r>
            <a:r>
              <a:rPr lang="en-US" dirty="0"/>
              <a:t>. Bu </a:t>
            </a:r>
            <a:r>
              <a:rPr lang="en-US" dirty="0" err="1"/>
              <a:t>demektir</a:t>
            </a:r>
            <a:r>
              <a:rPr lang="en-US" dirty="0"/>
              <a:t> </a:t>
            </a:r>
            <a:r>
              <a:rPr lang="en-US" dirty="0" err="1" smtClean="0"/>
              <a:t>ki</a:t>
            </a:r>
            <a:r>
              <a:rPr lang="tr-TR" dirty="0" smtClean="0"/>
              <a:t> </a:t>
            </a:r>
            <a:r>
              <a:rPr lang="en-US" dirty="0" err="1" smtClean="0"/>
              <a:t>mühendis</a:t>
            </a:r>
            <a:r>
              <a:rPr lang="en-US" dirty="0" smtClean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karmasık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 smtClean="0"/>
              <a:t>yapmak</a:t>
            </a:r>
            <a:r>
              <a:rPr lang="tr-TR" dirty="0" smtClean="0"/>
              <a:t> </a:t>
            </a:r>
            <a:r>
              <a:rPr lang="en-US" dirty="0" err="1" smtClean="0"/>
              <a:t>zorunda</a:t>
            </a:r>
            <a:r>
              <a:rPr lang="en-US" dirty="0" smtClean="0"/>
              <a:t> </a:t>
            </a:r>
            <a:r>
              <a:rPr lang="en-US" dirty="0" err="1"/>
              <a:t>kalmayacaktır</a:t>
            </a:r>
            <a:r>
              <a:rPr lang="en-US" dirty="0"/>
              <a:t>. </a:t>
            </a:r>
            <a:r>
              <a:rPr lang="en-US" dirty="0" err="1"/>
              <a:t>Çogu</a:t>
            </a:r>
            <a:r>
              <a:rPr lang="en-US" dirty="0"/>
              <a:t> </a:t>
            </a:r>
            <a:r>
              <a:rPr lang="tr-TR" dirty="0" smtClean="0"/>
              <a:t>bilgisayar </a:t>
            </a:r>
            <a:r>
              <a:rPr lang="en-US" dirty="0" err="1" smtClean="0"/>
              <a:t>mühendisligi</a:t>
            </a:r>
            <a:r>
              <a:rPr lang="en-US" dirty="0" smtClean="0"/>
              <a:t> </a:t>
            </a:r>
            <a:r>
              <a:rPr lang="en-US" dirty="0" err="1"/>
              <a:t>ögrencileri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 smtClean="0"/>
              <a:t>lisans</a:t>
            </a:r>
            <a:r>
              <a:rPr lang="tr-TR" dirty="0" smtClean="0"/>
              <a:t> </a:t>
            </a:r>
            <a:r>
              <a:rPr lang="en-US" dirty="0" err="1" smtClean="0"/>
              <a:t>programlarında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 smtClean="0"/>
              <a:t>MATLAB </a:t>
            </a:r>
            <a:r>
              <a:rPr lang="tr-TR" dirty="0" err="1" smtClean="0"/>
              <a:t>Simulink</a:t>
            </a:r>
            <a:r>
              <a:rPr lang="tr-TR" dirty="0" smtClean="0"/>
              <a:t>, </a:t>
            </a:r>
            <a:r>
              <a:rPr lang="tr-TR" dirty="0" err="1" smtClean="0"/>
              <a:t>Proteus</a:t>
            </a:r>
            <a:r>
              <a:rPr lang="tr-TR" dirty="0" smtClean="0"/>
              <a:t> gibi bir </a:t>
            </a:r>
            <a:r>
              <a:rPr lang="en-US" dirty="0" err="1" smtClean="0"/>
              <a:t>benzetim</a:t>
            </a:r>
            <a:r>
              <a:rPr lang="en-US" dirty="0" smtClean="0"/>
              <a:t> </a:t>
            </a:r>
            <a:r>
              <a:rPr lang="en-US" dirty="0" err="1" smtClean="0"/>
              <a:t>programının</a:t>
            </a:r>
            <a:r>
              <a:rPr lang="tr-TR" dirty="0" smtClean="0"/>
              <a:t> </a:t>
            </a:r>
            <a:r>
              <a:rPr lang="en-US" dirty="0" err="1" smtClean="0"/>
              <a:t>nasıl</a:t>
            </a:r>
            <a:r>
              <a:rPr lang="en-US" dirty="0" smtClean="0"/>
              <a:t> </a:t>
            </a:r>
            <a:r>
              <a:rPr lang="en-US" dirty="0" err="1"/>
              <a:t>kullanıldıgının</a:t>
            </a:r>
            <a:r>
              <a:rPr lang="en-US" dirty="0"/>
              <a:t> </a:t>
            </a:r>
            <a:r>
              <a:rPr lang="en-US" dirty="0" err="1"/>
              <a:t>egitimini</a:t>
            </a:r>
            <a:r>
              <a:rPr lang="en-US" dirty="0"/>
              <a:t> </a:t>
            </a:r>
            <a:r>
              <a:rPr lang="en-US" dirty="0" err="1"/>
              <a:t>alırlar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derslerinde</a:t>
            </a:r>
            <a:r>
              <a:rPr lang="en-US" dirty="0"/>
              <a:t> </a:t>
            </a:r>
            <a:r>
              <a:rPr lang="en-US" dirty="0" err="1" smtClean="0"/>
              <a:t>bu</a:t>
            </a:r>
            <a:r>
              <a:rPr lang="tr-TR" dirty="0" smtClean="0"/>
              <a:t> </a:t>
            </a:r>
            <a:r>
              <a:rPr lang="en-US" dirty="0" err="1" smtClean="0"/>
              <a:t>becerileri</a:t>
            </a:r>
            <a:r>
              <a:rPr lang="en-US" dirty="0" smtClean="0"/>
              <a:t> </a:t>
            </a:r>
            <a:r>
              <a:rPr lang="en-US" dirty="0" err="1"/>
              <a:t>kullanırlar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Sizler</a:t>
            </a:r>
            <a:r>
              <a:rPr lang="en-US" dirty="0" smtClean="0"/>
              <a:t> </a:t>
            </a:r>
            <a:r>
              <a:rPr lang="en-US" dirty="0"/>
              <a:t>de 2.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tr-TR" dirty="0" smtClean="0"/>
              <a:t>bahar </a:t>
            </a:r>
            <a:r>
              <a:rPr lang="en-US" dirty="0" err="1" smtClean="0"/>
              <a:t>döneminde</a:t>
            </a:r>
            <a:r>
              <a:rPr lang="en-US" dirty="0" smtClean="0"/>
              <a:t> “</a:t>
            </a:r>
            <a:r>
              <a:rPr lang="tr-TR" dirty="0" smtClean="0"/>
              <a:t>Sayısal Yöntemler</a:t>
            </a:r>
            <a:r>
              <a:rPr lang="en-US" dirty="0" smtClean="0"/>
              <a:t>” </a:t>
            </a:r>
            <a:r>
              <a:rPr lang="en-US" dirty="0" err="1" smtClean="0"/>
              <a:t>dersinde</a:t>
            </a:r>
            <a:r>
              <a:rPr lang="tr-TR" dirty="0" smtClean="0"/>
              <a:t> </a:t>
            </a:r>
            <a:r>
              <a:rPr lang="en-US" dirty="0" smtClean="0"/>
              <a:t>MATLAB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 smtClean="0"/>
              <a:t>programı</a:t>
            </a:r>
            <a:r>
              <a:rPr lang="tr-TR" dirty="0" smtClean="0"/>
              <a:t> ile sayısal çözümler gerçekleştireceksiniz.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Bilgisayar</a:t>
            </a:r>
            <a:r>
              <a:rPr lang="en-US" dirty="0" smtClean="0"/>
              <a:t> </a:t>
            </a:r>
            <a:r>
              <a:rPr lang="en-US" dirty="0" err="1"/>
              <a:t>mühendislerinin</a:t>
            </a:r>
            <a:r>
              <a:rPr lang="en-US" dirty="0"/>
              <a:t>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 smtClean="0"/>
              <a:t>çalışmalarında</a:t>
            </a:r>
            <a:r>
              <a:rPr lang="tr-TR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 smtClean="0"/>
              <a:t>kullanı</a:t>
            </a:r>
            <a:r>
              <a:rPr lang="tr-TR" dirty="0" smtClean="0"/>
              <a:t>ş</a:t>
            </a:r>
            <a:r>
              <a:rPr lang="en-US" dirty="0" err="1" smtClean="0"/>
              <a:t>lı</a:t>
            </a:r>
            <a:r>
              <a:rPr lang="en-US" dirty="0" smtClean="0"/>
              <a:t> </a:t>
            </a:r>
            <a:r>
              <a:rPr lang="en-US" dirty="0" err="1" smtClean="0"/>
              <a:t>araçlar</a:t>
            </a:r>
            <a:r>
              <a:rPr lang="tr-TR" dirty="0" smtClean="0"/>
              <a:t> </a:t>
            </a:r>
            <a:r>
              <a:rPr lang="en-US" dirty="0" err="1" smtClean="0"/>
              <a:t>vardır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Bu </a:t>
            </a:r>
            <a:r>
              <a:rPr lang="en-US" dirty="0" err="1"/>
              <a:t>araçlar</a:t>
            </a:r>
            <a:r>
              <a:rPr lang="en-US" dirty="0"/>
              <a:t>; </a:t>
            </a:r>
            <a:r>
              <a:rPr lang="en-US" dirty="0" err="1"/>
              <a:t>akım</a:t>
            </a:r>
            <a:r>
              <a:rPr lang="en-US" dirty="0"/>
              <a:t>, </a:t>
            </a:r>
            <a:r>
              <a:rPr lang="en-US" dirty="0" err="1"/>
              <a:t>gerilim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 smtClean="0"/>
              <a:t>alan</a:t>
            </a:r>
            <a:r>
              <a:rPr lang="tr-TR" dirty="0" smtClean="0"/>
              <a:t> </a:t>
            </a:r>
            <a:r>
              <a:rPr lang="en-US" dirty="0" err="1" smtClean="0"/>
              <a:t>siddetini</a:t>
            </a:r>
            <a:r>
              <a:rPr lang="en-US" dirty="0" smtClean="0"/>
              <a:t> </a:t>
            </a:r>
            <a:r>
              <a:rPr lang="en-US" dirty="0" err="1"/>
              <a:t>ölçmek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 smtClean="0"/>
              <a:t>aletlerini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dalga</a:t>
            </a:r>
            <a:r>
              <a:rPr lang="en-US" dirty="0" smtClean="0"/>
              <a:t> </a:t>
            </a:r>
            <a:r>
              <a:rPr lang="en-US" dirty="0" err="1"/>
              <a:t>sekillerini</a:t>
            </a:r>
            <a:r>
              <a:rPr lang="en-US" dirty="0"/>
              <a:t> </a:t>
            </a:r>
            <a:r>
              <a:rPr lang="en-US" dirty="0" err="1"/>
              <a:t>incelemek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 smtClean="0"/>
              <a:t>kullanılan</a:t>
            </a:r>
            <a:r>
              <a:rPr lang="tr-TR" dirty="0" smtClean="0"/>
              <a:t> </a:t>
            </a:r>
            <a:r>
              <a:rPr lang="en-US" dirty="0" err="1" smtClean="0"/>
              <a:t>osiloskopları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temelli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err="1" smtClean="0"/>
              <a:t>donanım</a:t>
            </a:r>
            <a:r>
              <a:rPr lang="en-US" dirty="0" smtClean="0"/>
              <a:t> </a:t>
            </a:r>
            <a:r>
              <a:rPr lang="en-US" dirty="0" err="1"/>
              <a:t>çesitlerini</a:t>
            </a:r>
            <a:r>
              <a:rPr lang="en-US" dirty="0"/>
              <a:t> </a:t>
            </a:r>
            <a:r>
              <a:rPr lang="en-US" dirty="0" err="1"/>
              <a:t>kapsamaktadır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 smtClean="0"/>
              <a:t>araçların</a:t>
            </a:r>
            <a:r>
              <a:rPr lang="tr-TR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çogu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hem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kariyerinizde</a:t>
            </a:r>
            <a:r>
              <a:rPr lang="en-US" dirty="0"/>
              <a:t> hem </a:t>
            </a:r>
            <a:r>
              <a:rPr lang="en-US" dirty="0" smtClean="0"/>
              <a:t>de</a:t>
            </a:r>
            <a:r>
              <a:rPr lang="tr-TR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mühendis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meslek</a:t>
            </a:r>
            <a:r>
              <a:rPr lang="en-US" dirty="0"/>
              <a:t> </a:t>
            </a:r>
            <a:r>
              <a:rPr lang="en-US" dirty="0" err="1" smtClean="0"/>
              <a:t>kariyerinizde</a:t>
            </a:r>
            <a:r>
              <a:rPr lang="tr-TR" dirty="0" smtClean="0"/>
              <a:t> </a:t>
            </a:r>
            <a:r>
              <a:rPr lang="en-US" dirty="0" err="1" smtClean="0"/>
              <a:t>karsılasacaksınız</a:t>
            </a:r>
            <a:r>
              <a:rPr lang="en-US" dirty="0"/>
              <a:t>. Bu </a:t>
            </a:r>
            <a:r>
              <a:rPr lang="en-US" dirty="0" err="1"/>
              <a:t>derste</a:t>
            </a:r>
            <a:r>
              <a:rPr lang="en-US" dirty="0"/>
              <a:t> </a:t>
            </a:r>
            <a:r>
              <a:rPr lang="en-US" dirty="0" err="1" smtClean="0"/>
              <a:t>kısaca</a:t>
            </a:r>
            <a:r>
              <a:rPr lang="en-US" dirty="0" smtClean="0"/>
              <a:t> </a:t>
            </a:r>
            <a:r>
              <a:rPr lang="tr-TR" dirty="0" smtClean="0"/>
              <a:t>Bilgisayar M</a:t>
            </a:r>
            <a:r>
              <a:rPr lang="en-US" dirty="0" err="1" smtClean="0"/>
              <a:t>ühendislerince</a:t>
            </a:r>
            <a:r>
              <a:rPr lang="en-US" dirty="0" smtClean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araçların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kısmını</a:t>
            </a:r>
            <a:r>
              <a:rPr lang="en-US" dirty="0" smtClean="0"/>
              <a:t> </a:t>
            </a:r>
            <a:r>
              <a:rPr lang="en-US" dirty="0" err="1"/>
              <a:t>tartısacagız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979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Proteus’ta</a:t>
            </a:r>
            <a:r>
              <a:rPr lang="tr-TR" dirty="0" smtClean="0"/>
              <a:t> </a:t>
            </a:r>
            <a:r>
              <a:rPr lang="tr-TR" dirty="0" err="1" smtClean="0"/>
              <a:t>çizilmş</a:t>
            </a:r>
            <a:r>
              <a:rPr lang="tr-TR" dirty="0" smtClean="0"/>
              <a:t> bir Mikroişlemci devresi</a:t>
            </a:r>
            <a:endParaRPr lang="en-US" dirty="0"/>
          </a:p>
        </p:txBody>
      </p:sp>
      <p:pic>
        <p:nvPicPr>
          <p:cNvPr id="4098" name="Picture 2" descr="http://www.elektrotekno.com/userpix/11090_adc_sema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1298361"/>
            <a:ext cx="6502802" cy="507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0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MATLAB SİMULİNKTE ÖRNEK BİR MODEL</a:t>
            </a:r>
            <a:endParaRPr lang="en-US" dirty="0"/>
          </a:p>
        </p:txBody>
      </p:sp>
      <p:pic>
        <p:nvPicPr>
          <p:cNvPr id="5122" name="Picture 2" descr="http://www.mathworks.in/help/dsp/ug/ex_codegen_d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34" y="1317201"/>
            <a:ext cx="5210175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1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Degerlendirme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Kontrol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LABVIEW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mühendis</a:t>
            </a:r>
            <a:r>
              <a:rPr lang="en-US" dirty="0" smtClean="0"/>
              <a:t> </a:t>
            </a:r>
            <a:r>
              <a:rPr lang="en-US" dirty="0" err="1"/>
              <a:t>kisisel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test </a:t>
            </a:r>
            <a:r>
              <a:rPr lang="en-US" dirty="0" err="1" smtClean="0"/>
              <a:t>ekipmanını</a:t>
            </a:r>
            <a:r>
              <a:rPr lang="tr-TR" dirty="0" smtClean="0"/>
              <a:t> </a:t>
            </a:r>
            <a:r>
              <a:rPr lang="en-US" dirty="0" err="1" smtClean="0"/>
              <a:t>baglar</a:t>
            </a:r>
            <a:r>
              <a:rPr lang="en-US" dirty="0"/>
              <a:t>.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, </a:t>
            </a:r>
            <a:r>
              <a:rPr lang="en-US" dirty="0" err="1" smtClean="0"/>
              <a:t>mühendisin</a:t>
            </a:r>
            <a:r>
              <a:rPr lang="tr-TR" dirty="0" smtClean="0"/>
              <a:t> </a:t>
            </a:r>
            <a:r>
              <a:rPr lang="en-US" dirty="0" err="1" smtClean="0"/>
              <a:t>programladıgı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err="1"/>
              <a:t>sırasını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 smtClean="0"/>
              <a:t>olarak</a:t>
            </a:r>
            <a:r>
              <a:rPr lang="tr-TR" dirty="0" smtClean="0"/>
              <a:t> </a:t>
            </a:r>
            <a:r>
              <a:rPr lang="en-US" dirty="0" err="1" smtClean="0"/>
              <a:t>çalıstırır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sırada</a:t>
            </a:r>
            <a:r>
              <a:rPr lang="en-US" dirty="0"/>
              <a:t> test </a:t>
            </a:r>
            <a:r>
              <a:rPr lang="en-US" dirty="0" err="1" smtClean="0"/>
              <a:t>parametrelerini</a:t>
            </a:r>
            <a:r>
              <a:rPr lang="tr-TR" dirty="0" smtClean="0"/>
              <a:t> </a:t>
            </a:r>
            <a:r>
              <a:rPr lang="en-US" dirty="0" err="1" smtClean="0"/>
              <a:t>degistirir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kaydeder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sırası</a:t>
            </a:r>
            <a:r>
              <a:rPr lang="tr-TR" dirty="0" smtClean="0"/>
              <a:t> </a:t>
            </a:r>
            <a:r>
              <a:rPr lang="en-US" dirty="0" err="1" smtClean="0"/>
              <a:t>tamamlandıktan</a:t>
            </a:r>
            <a:r>
              <a:rPr lang="en-US" dirty="0" smtClean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gerektiren</a:t>
            </a:r>
            <a:r>
              <a:rPr lang="en-US" dirty="0"/>
              <a:t> </a:t>
            </a:r>
            <a:r>
              <a:rPr lang="en-US" dirty="0" err="1" smtClean="0"/>
              <a:t>veri</a:t>
            </a:r>
            <a:r>
              <a:rPr lang="tr-TR" dirty="0" smtClean="0"/>
              <a:t> </a:t>
            </a:r>
            <a:r>
              <a:rPr lang="en-US" dirty="0" err="1" smtClean="0"/>
              <a:t>tabloları</a:t>
            </a:r>
            <a:r>
              <a:rPr lang="en-US" dirty="0"/>
              <a:t>, </a:t>
            </a:r>
            <a:r>
              <a:rPr lang="en-US" dirty="0" err="1"/>
              <a:t>grafikler</a:t>
            </a:r>
            <a:r>
              <a:rPr lang="en-US" dirty="0"/>
              <a:t> </a:t>
            </a:r>
            <a:r>
              <a:rPr lang="en-US" dirty="0" err="1"/>
              <a:t>üretilir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/>
              <a:t>tip </a:t>
            </a:r>
            <a:r>
              <a:rPr lang="en-US" dirty="0" err="1" smtClean="0"/>
              <a:t>yazılım</a:t>
            </a:r>
            <a:r>
              <a:rPr lang="tr-TR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/>
              <a:t>deneyleri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 smtClean="0"/>
              <a:t>çalıstırmak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2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Çizelgeler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çizelgeler</a:t>
            </a:r>
            <a:r>
              <a:rPr lang="en-US" dirty="0"/>
              <a:t> </a:t>
            </a:r>
            <a:r>
              <a:rPr lang="en-US" dirty="0" err="1"/>
              <a:t>çogunlukla</a:t>
            </a:r>
            <a:r>
              <a:rPr lang="en-US" dirty="0"/>
              <a:t> </a:t>
            </a:r>
            <a:r>
              <a:rPr lang="en-US" dirty="0" err="1" smtClean="0"/>
              <a:t>finanssal</a:t>
            </a:r>
            <a:r>
              <a:rPr lang="tr-TR" dirty="0" smtClean="0"/>
              <a:t> </a:t>
            </a:r>
            <a:r>
              <a:rPr lang="en-US" dirty="0" err="1" smtClean="0"/>
              <a:t>hesaplamalar</a:t>
            </a:r>
            <a:r>
              <a:rPr lang="en-US" dirty="0" smtClean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 smtClean="0"/>
              <a:t>birlikte</a:t>
            </a:r>
            <a:r>
              <a:rPr lang="tr-TR" dirty="0" smtClean="0"/>
              <a:t> </a:t>
            </a:r>
            <a:r>
              <a:rPr lang="en-US" dirty="0" smtClean="0"/>
              <a:t>Excel </a:t>
            </a:r>
            <a:r>
              <a:rPr lang="en-US" dirty="0" err="1"/>
              <a:t>veya</a:t>
            </a:r>
            <a:r>
              <a:rPr lang="en-US" dirty="0"/>
              <a:t> Lotus123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mühendislikte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tr-TR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/>
              <a:t>bulur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 err="1"/>
              <a:t>çizelgeler</a:t>
            </a:r>
            <a:r>
              <a:rPr lang="en-US" dirty="0"/>
              <a:t> </a:t>
            </a:r>
            <a:r>
              <a:rPr lang="en-US" dirty="0" err="1" smtClean="0"/>
              <a:t>deneylerde</a:t>
            </a:r>
            <a:r>
              <a:rPr lang="tr-TR" dirty="0" smtClean="0"/>
              <a:t> </a:t>
            </a:r>
            <a:r>
              <a:rPr lang="en-US" dirty="0" err="1" smtClean="0"/>
              <a:t>üretilen</a:t>
            </a:r>
            <a:r>
              <a:rPr lang="en-US" dirty="0" smtClean="0"/>
              <a:t> </a:t>
            </a:r>
            <a:r>
              <a:rPr lang="en-US" dirty="0" err="1"/>
              <a:t>veriyi</a:t>
            </a:r>
            <a:r>
              <a:rPr lang="en-US" dirty="0"/>
              <a:t> </a:t>
            </a:r>
            <a:r>
              <a:rPr lang="en-US" dirty="0" err="1"/>
              <a:t>alabilir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 smtClean="0"/>
              <a:t>üzerinde</a:t>
            </a:r>
            <a:r>
              <a:rPr lang="tr-TR" dirty="0" smtClean="0"/>
              <a:t> </a:t>
            </a:r>
            <a:r>
              <a:rPr lang="en-US" dirty="0" err="1" smtClean="0"/>
              <a:t>hesaplamalar</a:t>
            </a:r>
            <a:r>
              <a:rPr lang="en-US" dirty="0" smtClean="0"/>
              <a:t> </a:t>
            </a:r>
            <a:r>
              <a:rPr lang="en-US" dirty="0" err="1"/>
              <a:t>yapabilir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Örnegin</a:t>
            </a:r>
            <a:r>
              <a:rPr lang="en-US" dirty="0" smtClean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diyot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ı</a:t>
            </a:r>
            <a:r>
              <a:rPr lang="tr-TR" dirty="0" smtClean="0"/>
              <a:t>ş</a:t>
            </a:r>
            <a:r>
              <a:rPr lang="en-US" dirty="0" err="1" smtClean="0"/>
              <a:t>ık</a:t>
            </a:r>
            <a:r>
              <a:rPr lang="en-US" dirty="0" smtClean="0"/>
              <a:t> </a:t>
            </a:r>
            <a:r>
              <a:rPr lang="en-US" dirty="0" err="1"/>
              <a:t>sensörü</a:t>
            </a:r>
            <a:r>
              <a:rPr lang="en-US" dirty="0"/>
              <a:t>, </a:t>
            </a:r>
            <a:r>
              <a:rPr lang="en-US" dirty="0" err="1"/>
              <a:t>ölçülmüs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ısık</a:t>
            </a:r>
            <a:r>
              <a:rPr lang="en-US" dirty="0"/>
              <a:t> </a:t>
            </a:r>
            <a:r>
              <a:rPr lang="en-US" dirty="0" err="1"/>
              <a:t>yogunlugu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 smtClean="0"/>
              <a:t>orantılı</a:t>
            </a:r>
            <a:r>
              <a:rPr lang="tr-TR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çıkıs</a:t>
            </a:r>
            <a:r>
              <a:rPr lang="en-US" dirty="0"/>
              <a:t> </a:t>
            </a:r>
            <a:r>
              <a:rPr lang="en-US" dirty="0" err="1"/>
              <a:t>gerilimi</a:t>
            </a:r>
            <a:r>
              <a:rPr lang="en-US" dirty="0"/>
              <a:t> </a:t>
            </a:r>
            <a:r>
              <a:rPr lang="en-US" dirty="0" err="1"/>
              <a:t>üretir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Mühendis</a:t>
            </a:r>
            <a:r>
              <a:rPr lang="en-US" dirty="0"/>
              <a:t>, </a:t>
            </a:r>
            <a:r>
              <a:rPr lang="en-US" dirty="0" err="1"/>
              <a:t>gerilimden</a:t>
            </a:r>
            <a:r>
              <a:rPr lang="en-US" dirty="0"/>
              <a:t> </a:t>
            </a:r>
            <a:r>
              <a:rPr lang="en-US" dirty="0" err="1" smtClean="0"/>
              <a:t>daha</a:t>
            </a:r>
            <a:r>
              <a:rPr lang="tr-TR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/>
              <a:t>ısık</a:t>
            </a:r>
            <a:r>
              <a:rPr lang="en-US" dirty="0"/>
              <a:t> </a:t>
            </a:r>
            <a:r>
              <a:rPr lang="en-US" dirty="0" err="1"/>
              <a:t>seviyesi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 smtClean="0"/>
              <a:t>çizelgenin</a:t>
            </a:r>
            <a:r>
              <a:rPr lang="tr-TR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/>
              <a:t>programlanması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ham </a:t>
            </a:r>
            <a:r>
              <a:rPr lang="en-US" dirty="0" err="1"/>
              <a:t>gerilim</a:t>
            </a:r>
            <a:r>
              <a:rPr lang="en-US" dirty="0"/>
              <a:t> </a:t>
            </a:r>
            <a:r>
              <a:rPr lang="en-US" dirty="0" err="1" smtClean="0"/>
              <a:t>ölçümlerini</a:t>
            </a:r>
            <a:r>
              <a:rPr lang="tr-TR" dirty="0" smtClean="0"/>
              <a:t> </a:t>
            </a:r>
            <a:r>
              <a:rPr lang="en-US" dirty="0" err="1" smtClean="0"/>
              <a:t>ısık</a:t>
            </a:r>
            <a:r>
              <a:rPr lang="en-US" dirty="0" smtClean="0"/>
              <a:t> </a:t>
            </a:r>
            <a:r>
              <a:rPr lang="en-US" dirty="0" err="1"/>
              <a:t>seviyelerine</a:t>
            </a:r>
            <a:r>
              <a:rPr lang="en-US" dirty="0"/>
              <a:t> </a:t>
            </a:r>
            <a:r>
              <a:rPr lang="en-US" dirty="0" err="1"/>
              <a:t>dönüstürür</a:t>
            </a:r>
            <a:r>
              <a:rPr lang="en-US" dirty="0"/>
              <a:t>.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 smtClean="0"/>
              <a:t>çizelgedeki</a:t>
            </a:r>
            <a:r>
              <a:rPr lang="tr-TR" dirty="0" smtClean="0"/>
              <a:t> </a:t>
            </a:r>
            <a:r>
              <a:rPr lang="en-US" dirty="0" err="1" smtClean="0"/>
              <a:t>çizim</a:t>
            </a:r>
            <a:r>
              <a:rPr lang="en-US" dirty="0" smtClean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tr-TR" dirty="0" smtClean="0"/>
              <a:t> </a:t>
            </a:r>
            <a:r>
              <a:rPr lang="en-US" dirty="0" err="1" smtClean="0"/>
              <a:t>yeterince</a:t>
            </a:r>
            <a:r>
              <a:rPr lang="en-US" dirty="0" smtClean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degildir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 smtClean="0"/>
              <a:t>sonra</a:t>
            </a:r>
            <a:r>
              <a:rPr lang="tr-TR" dirty="0" smtClean="0"/>
              <a:t> </a:t>
            </a:r>
            <a:r>
              <a:rPr lang="en-US" dirty="0" err="1" smtClean="0"/>
              <a:t>tanımlanacak</a:t>
            </a:r>
            <a:r>
              <a:rPr lang="en-US" dirty="0" smtClean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çizim</a:t>
            </a:r>
            <a:r>
              <a:rPr lang="en-US" dirty="0"/>
              <a:t> </a:t>
            </a:r>
            <a:r>
              <a:rPr lang="en-US" dirty="0" err="1"/>
              <a:t>yazılımına</a:t>
            </a:r>
            <a:r>
              <a:rPr lang="en-US" dirty="0"/>
              <a:t> </a:t>
            </a:r>
            <a:r>
              <a:rPr lang="en-US" dirty="0" err="1"/>
              <a:t>aktarılır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7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Veritabanları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107" y="1323348"/>
            <a:ext cx="6833718" cy="472972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Mühendisler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tasarımın</a:t>
            </a:r>
            <a:r>
              <a:rPr lang="en-US" dirty="0"/>
              <a:t> </a:t>
            </a:r>
            <a:r>
              <a:rPr lang="en-US" dirty="0" smtClean="0"/>
              <a:t>test</a:t>
            </a:r>
            <a:r>
              <a:rPr lang="tr-TR" dirty="0" smtClean="0"/>
              <a:t> </a:t>
            </a:r>
            <a:r>
              <a:rPr lang="en-US" dirty="0" err="1" smtClean="0"/>
              <a:t>edilmesinde</a:t>
            </a:r>
            <a:r>
              <a:rPr lang="en-US" dirty="0" smtClean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 smtClean="0"/>
              <a:t>sırasında</a:t>
            </a:r>
            <a:r>
              <a:rPr lang="tr-TR" dirty="0" smtClean="0"/>
              <a:t> </a:t>
            </a:r>
            <a:r>
              <a:rPr lang="en-US" dirty="0" err="1" smtClean="0"/>
              <a:t>sonuç</a:t>
            </a:r>
            <a:r>
              <a:rPr lang="en-US" dirty="0" smtClean="0"/>
              <a:t> </a:t>
            </a:r>
            <a:r>
              <a:rPr lang="en-US" dirty="0" err="1"/>
              <a:t>çıkarmak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 smtClean="0"/>
              <a:t>bilgisinden</a:t>
            </a:r>
            <a:r>
              <a:rPr lang="tr-TR" dirty="0" smtClean="0"/>
              <a:t> </a:t>
            </a:r>
            <a:r>
              <a:rPr lang="en-US" dirty="0" err="1" smtClean="0"/>
              <a:t>bol</a:t>
            </a:r>
            <a:r>
              <a:rPr lang="en-US" dirty="0" smtClean="0"/>
              <a:t> </a:t>
            </a:r>
            <a:r>
              <a:rPr lang="en-US" dirty="0" err="1"/>
              <a:t>miktarda</a:t>
            </a:r>
            <a:r>
              <a:rPr lang="en-US" dirty="0"/>
              <a:t> </a:t>
            </a:r>
            <a:r>
              <a:rPr lang="en-US" dirty="0" err="1"/>
              <a:t>üretirler</a:t>
            </a:r>
            <a:r>
              <a:rPr lang="en-US" dirty="0"/>
              <a:t>. Bu </a:t>
            </a:r>
            <a:r>
              <a:rPr lang="en-US" dirty="0" err="1"/>
              <a:t>tipteki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bilgiyi</a:t>
            </a:r>
            <a:r>
              <a:rPr lang="tr-TR" dirty="0" smtClean="0"/>
              <a:t> </a:t>
            </a:r>
            <a:r>
              <a:rPr lang="en-US" dirty="0" err="1" smtClean="0"/>
              <a:t>depolama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kullanma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sıkıcı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err="1" smtClean="0"/>
              <a:t>karmasık</a:t>
            </a:r>
            <a:r>
              <a:rPr lang="en-US" dirty="0" smtClean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anlamlı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sekilde</a:t>
            </a:r>
            <a:r>
              <a:rPr lang="tr-TR" dirty="0" smtClean="0"/>
              <a:t> </a:t>
            </a:r>
            <a:r>
              <a:rPr lang="en-US" dirty="0" err="1" smtClean="0"/>
              <a:t>bilgiyi</a:t>
            </a:r>
            <a:r>
              <a:rPr lang="en-US" dirty="0" smtClean="0"/>
              <a:t> </a:t>
            </a:r>
            <a:r>
              <a:rPr lang="en-US" dirty="0" err="1"/>
              <a:t>düzenlemek</a:t>
            </a:r>
            <a:r>
              <a:rPr lang="en-US" dirty="0"/>
              <a:t> </a:t>
            </a:r>
            <a:r>
              <a:rPr lang="en-US" dirty="0" err="1"/>
              <a:t>genelde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Access</a:t>
            </a:r>
            <a:r>
              <a:rPr lang="tr-TR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 smtClean="0"/>
              <a:t>süreci</a:t>
            </a:r>
            <a:r>
              <a:rPr lang="tr-TR" dirty="0" smtClean="0"/>
              <a:t> </a:t>
            </a:r>
            <a:r>
              <a:rPr lang="en-US" dirty="0" err="1" smtClean="0"/>
              <a:t>basitlestirmeye</a:t>
            </a:r>
            <a:r>
              <a:rPr lang="en-US" dirty="0" smtClean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r>
              <a:rPr lang="en-US" dirty="0" err="1"/>
              <a:t>Veritabanları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finans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is </a:t>
            </a:r>
            <a:r>
              <a:rPr lang="en-US" dirty="0" err="1" smtClean="0"/>
              <a:t>ortamlarında</a:t>
            </a:r>
            <a:r>
              <a:rPr lang="tr-TR" dirty="0" smtClean="0"/>
              <a:t> </a:t>
            </a:r>
            <a:r>
              <a:rPr lang="en-US" dirty="0" err="1" smtClean="0"/>
              <a:t>kullanılmasına</a:t>
            </a:r>
            <a:r>
              <a:rPr lang="en-US" dirty="0" smtClean="0"/>
              <a:t> </a:t>
            </a:r>
            <a:r>
              <a:rPr lang="en-US" dirty="0"/>
              <a:t>ragmen </a:t>
            </a:r>
            <a:r>
              <a:rPr lang="en-US" dirty="0" err="1"/>
              <a:t>mühendislere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tr-TR" dirty="0" smtClean="0"/>
              <a:t> </a:t>
            </a:r>
            <a:r>
              <a:rPr lang="en-US" dirty="0" err="1" smtClean="0"/>
              <a:t>yardımcı</a:t>
            </a:r>
            <a:r>
              <a:rPr lang="en-US" dirty="0" smtClean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  <p:pic>
        <p:nvPicPr>
          <p:cNvPr id="1026" name="Picture 2" descr="http://www.verivizyon.com/dynimg/sql_resimler/diagram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18" y="1690688"/>
            <a:ext cx="399097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Veritabanları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tabanı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 smtClean="0"/>
              <a:t>miktardaki</a:t>
            </a:r>
            <a:r>
              <a:rPr lang="tr-TR" dirty="0" smtClean="0"/>
              <a:t> </a:t>
            </a:r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/>
              <a:t>saklamamıza</a:t>
            </a:r>
            <a:r>
              <a:rPr lang="en-US" dirty="0"/>
              <a:t>, </a:t>
            </a:r>
            <a:r>
              <a:rPr lang="en-US" dirty="0" err="1"/>
              <a:t>vasıflarına</a:t>
            </a:r>
            <a:r>
              <a:rPr lang="en-US" dirty="0"/>
              <a:t> </a:t>
            </a:r>
            <a:r>
              <a:rPr lang="en-US" dirty="0" err="1" smtClean="0"/>
              <a:t>göre</a:t>
            </a:r>
            <a:r>
              <a:rPr lang="tr-TR" dirty="0" smtClean="0"/>
              <a:t> </a:t>
            </a:r>
            <a:r>
              <a:rPr lang="es-ES" dirty="0" smtClean="0"/>
              <a:t>etiketlendirmeye </a:t>
            </a:r>
            <a:r>
              <a:rPr lang="es-ES" dirty="0"/>
              <a:t>ve daha sonra </a:t>
            </a:r>
            <a:r>
              <a:rPr lang="es-ES" dirty="0" smtClean="0"/>
              <a:t>bu</a:t>
            </a:r>
            <a:r>
              <a:rPr lang="tr-TR" dirty="0" smtClean="0"/>
              <a:t> </a:t>
            </a:r>
            <a:r>
              <a:rPr lang="sv-SE" dirty="0" smtClean="0"/>
              <a:t>etiketlere </a:t>
            </a:r>
            <a:r>
              <a:rPr lang="sv-SE" dirty="0"/>
              <a:t>göre bilgiyi tekrar </a:t>
            </a:r>
            <a:r>
              <a:rPr lang="sv-SE" dirty="0" smtClean="0"/>
              <a:t>kullanmaya</a:t>
            </a:r>
            <a:r>
              <a:rPr lang="tr-TR" dirty="0" smtClean="0"/>
              <a:t> </a:t>
            </a:r>
            <a:r>
              <a:rPr lang="en-US" dirty="0" err="1" smtClean="0"/>
              <a:t>izin</a:t>
            </a:r>
            <a:r>
              <a:rPr lang="en-US" dirty="0" smtClean="0"/>
              <a:t> </a:t>
            </a:r>
            <a:r>
              <a:rPr lang="en-US" dirty="0" err="1"/>
              <a:t>verir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/>
              <a:t>Örnegin</a:t>
            </a:r>
            <a:r>
              <a:rPr lang="en-US" dirty="0"/>
              <a:t> test </a:t>
            </a:r>
            <a:r>
              <a:rPr lang="en-US" dirty="0" err="1"/>
              <a:t>esnasında</a:t>
            </a:r>
            <a:r>
              <a:rPr lang="en-US" dirty="0"/>
              <a:t> her </a:t>
            </a:r>
            <a:r>
              <a:rPr lang="en-US" dirty="0" err="1" smtClean="0"/>
              <a:t>giriş</a:t>
            </a:r>
            <a:r>
              <a:rPr lang="tr-TR" dirty="0" smtClean="0"/>
              <a:t> </a:t>
            </a:r>
            <a:r>
              <a:rPr lang="en-US" dirty="0" err="1" smtClean="0"/>
              <a:t>kosulunda</a:t>
            </a:r>
            <a:r>
              <a:rPr lang="en-US" dirty="0"/>
              <a:t>, </a:t>
            </a:r>
            <a:r>
              <a:rPr lang="en-US" dirty="0" err="1"/>
              <a:t>çıkıs</a:t>
            </a:r>
            <a:r>
              <a:rPr lang="en-US" dirty="0"/>
              <a:t> </a:t>
            </a:r>
            <a:r>
              <a:rPr lang="en-US" dirty="0" err="1"/>
              <a:t>akım</a:t>
            </a:r>
            <a:r>
              <a:rPr lang="en-US" dirty="0"/>
              <a:t>, </a:t>
            </a:r>
            <a:r>
              <a:rPr lang="en-US" dirty="0" err="1"/>
              <a:t>gerilim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frekans</a:t>
            </a:r>
            <a:r>
              <a:rPr lang="tr-TR" dirty="0" smtClean="0"/>
              <a:t> </a:t>
            </a:r>
            <a:r>
              <a:rPr lang="en-US" dirty="0" err="1" smtClean="0"/>
              <a:t>verilerini</a:t>
            </a:r>
            <a:r>
              <a:rPr lang="en-US" dirty="0" smtClean="0"/>
              <a:t> </a:t>
            </a:r>
            <a:r>
              <a:rPr lang="en-US" dirty="0" err="1"/>
              <a:t>üretebilirsiniz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Veritabanını</a:t>
            </a:r>
            <a:r>
              <a:rPr lang="tr-TR" dirty="0" smtClean="0"/>
              <a:t> </a:t>
            </a:r>
            <a:r>
              <a:rPr lang="nn-NO" dirty="0" smtClean="0"/>
              <a:t>kullanarak </a:t>
            </a:r>
            <a:r>
              <a:rPr lang="nn-NO" dirty="0"/>
              <a:t>test verisinin her bir </a:t>
            </a:r>
            <a:r>
              <a:rPr lang="nn-NO" dirty="0" smtClean="0"/>
              <a:t>gurubunu</a:t>
            </a:r>
            <a:r>
              <a:rPr lang="tr-TR" dirty="0" smtClean="0"/>
              <a:t> </a:t>
            </a:r>
            <a:r>
              <a:rPr lang="en-US" dirty="0" err="1" smtClean="0"/>
              <a:t>kaydedebilirsiniz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/>
              <a:t>Bu </a:t>
            </a:r>
            <a:r>
              <a:rPr lang="en-US" dirty="0" err="1"/>
              <a:t>türde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yazılım</a:t>
            </a:r>
            <a:r>
              <a:rPr lang="tr-TR" dirty="0" smtClean="0"/>
              <a:t> </a:t>
            </a:r>
            <a:r>
              <a:rPr lang="en-US" dirty="0" err="1" smtClean="0"/>
              <a:t>genelde</a:t>
            </a:r>
            <a:r>
              <a:rPr lang="en-US" dirty="0" smtClean="0"/>
              <a:t> </a:t>
            </a:r>
            <a:r>
              <a:rPr lang="en-US" dirty="0" err="1"/>
              <a:t>raporların</a:t>
            </a:r>
            <a:r>
              <a:rPr lang="en-US" dirty="0"/>
              <a:t> </a:t>
            </a:r>
            <a:r>
              <a:rPr lang="en-US" dirty="0" err="1"/>
              <a:t>hazırlanmasına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veri</a:t>
            </a:r>
            <a:r>
              <a:rPr lang="tr-TR" dirty="0" smtClean="0"/>
              <a:t> </a:t>
            </a:r>
            <a:r>
              <a:rPr lang="en-US" dirty="0" err="1" smtClean="0"/>
              <a:t>grafigi</a:t>
            </a:r>
            <a:r>
              <a:rPr lang="en-US" dirty="0" smtClean="0"/>
              <a:t> </a:t>
            </a:r>
            <a:r>
              <a:rPr lang="en-US" dirty="0" err="1"/>
              <a:t>çizmemize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0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Çizme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 “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resim</a:t>
            </a:r>
            <a:r>
              <a:rPr lang="en-US" dirty="0"/>
              <a:t> bin </a:t>
            </a:r>
            <a:r>
              <a:rPr lang="en-US" dirty="0" err="1" smtClean="0"/>
              <a:t>kelimeden</a:t>
            </a:r>
            <a:r>
              <a:rPr lang="tr-TR" dirty="0" smtClean="0"/>
              <a:t> </a:t>
            </a:r>
            <a:r>
              <a:rPr lang="en-US" dirty="0" err="1" smtClean="0"/>
              <a:t>degerlidir</a:t>
            </a:r>
            <a:r>
              <a:rPr lang="en-US" dirty="0"/>
              <a:t>” </a:t>
            </a:r>
            <a:r>
              <a:rPr lang="en-US" dirty="0" err="1"/>
              <a:t>diye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 smtClean="0"/>
              <a:t>mühendislik</a:t>
            </a:r>
            <a:r>
              <a:rPr lang="tr-TR" dirty="0" smtClean="0"/>
              <a:t> </a:t>
            </a:r>
            <a:r>
              <a:rPr lang="en-US" dirty="0" err="1" smtClean="0"/>
              <a:t>grafikleri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dogrudur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tablolarda</a:t>
            </a:r>
            <a:r>
              <a:rPr lang="tr-TR" dirty="0" smtClean="0"/>
              <a:t> </a:t>
            </a:r>
            <a:r>
              <a:rPr lang="en-US" dirty="0" err="1" smtClean="0"/>
              <a:t>göstermek</a:t>
            </a:r>
            <a:r>
              <a:rPr lang="en-US" dirty="0" smtClean="0"/>
              <a:t> </a:t>
            </a:r>
            <a:r>
              <a:rPr lang="en-US" dirty="0" err="1"/>
              <a:t>kullanıslı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ragmen </a:t>
            </a:r>
            <a:r>
              <a:rPr lang="en-US" dirty="0" err="1" smtClean="0"/>
              <a:t>bunlar</a:t>
            </a:r>
            <a:r>
              <a:rPr lang="tr-TR" dirty="0" smtClean="0"/>
              <a:t> </a:t>
            </a:r>
            <a:r>
              <a:rPr lang="en-US" dirty="0" err="1" smtClean="0"/>
              <a:t>hiçbir</a:t>
            </a:r>
            <a:r>
              <a:rPr lang="en-US" dirty="0" smtClean="0"/>
              <a:t> </a:t>
            </a:r>
            <a:r>
              <a:rPr lang="en-US" dirty="0"/>
              <a:t>zaman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görüldügünü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nasıl</a:t>
            </a:r>
            <a:r>
              <a:rPr lang="tr-TR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egilim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oldugunu</a:t>
            </a:r>
            <a:r>
              <a:rPr lang="en-US" dirty="0"/>
              <a:t> </a:t>
            </a:r>
            <a:r>
              <a:rPr lang="en-US" dirty="0" err="1"/>
              <a:t>sunan</a:t>
            </a:r>
            <a:r>
              <a:rPr lang="en-US" dirty="0"/>
              <a:t> </a:t>
            </a:r>
            <a:r>
              <a:rPr lang="en-US" dirty="0" err="1" smtClean="0"/>
              <a:t>grafiklerin</a:t>
            </a:r>
            <a:r>
              <a:rPr lang="tr-TR" dirty="0" smtClean="0"/>
              <a:t> </a:t>
            </a:r>
            <a:r>
              <a:rPr lang="en-US" dirty="0" err="1" smtClean="0"/>
              <a:t>yerini</a:t>
            </a:r>
            <a:r>
              <a:rPr lang="en-US" dirty="0" smtClean="0"/>
              <a:t> </a:t>
            </a:r>
            <a:r>
              <a:rPr lang="en-US" dirty="0" err="1"/>
              <a:t>tutamaz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Mühendislikte</a:t>
            </a:r>
            <a:r>
              <a:rPr lang="en-US" dirty="0" smtClean="0"/>
              <a:t> </a:t>
            </a:r>
            <a:r>
              <a:rPr lang="en-US" dirty="0" err="1" smtClean="0"/>
              <a:t>grafiklerin</a:t>
            </a:r>
            <a:r>
              <a:rPr lang="tr-TR" dirty="0" smtClean="0"/>
              <a:t> </a:t>
            </a:r>
            <a:r>
              <a:rPr lang="en-US" dirty="0" err="1" smtClean="0"/>
              <a:t>üretiminde</a:t>
            </a:r>
            <a:r>
              <a:rPr lang="en-US" dirty="0" smtClean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yazılımlarından</a:t>
            </a:r>
            <a:r>
              <a:rPr lang="en-US" dirty="0"/>
              <a:t> </a:t>
            </a:r>
            <a:r>
              <a:rPr lang="en-US" dirty="0" err="1"/>
              <a:t>yararlanılır</a:t>
            </a:r>
            <a:r>
              <a:rPr lang="en-US" dirty="0"/>
              <a:t>.</a:t>
            </a:r>
          </a:p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çesitli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çizme</a:t>
            </a:r>
            <a:r>
              <a:rPr lang="en-US" dirty="0"/>
              <a:t> </a:t>
            </a:r>
            <a:r>
              <a:rPr lang="en-US" dirty="0" err="1" smtClean="0"/>
              <a:t>programları</a:t>
            </a:r>
            <a:r>
              <a:rPr lang="tr-TR" dirty="0" smtClean="0"/>
              <a:t> </a:t>
            </a:r>
            <a:r>
              <a:rPr lang="en-US" dirty="0" err="1" smtClean="0"/>
              <a:t>vardır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çogu</a:t>
            </a:r>
            <a:r>
              <a:rPr lang="en-US" dirty="0"/>
              <a:t> is,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mühendislik</a:t>
            </a:r>
            <a:r>
              <a:rPr lang="tr-TR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tasarlanır</a:t>
            </a:r>
            <a:r>
              <a:rPr lang="en-US" dirty="0"/>
              <a:t>.</a:t>
            </a:r>
          </a:p>
          <a:p>
            <a:r>
              <a:rPr lang="en-US" dirty="0" err="1"/>
              <a:t>MATLAB’daki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çizme</a:t>
            </a:r>
            <a:r>
              <a:rPr lang="en-US" dirty="0"/>
              <a:t> </a:t>
            </a:r>
            <a:r>
              <a:rPr lang="en-US" dirty="0" err="1"/>
              <a:t>yetenekleri</a:t>
            </a:r>
            <a:r>
              <a:rPr lang="en-US" dirty="0"/>
              <a:t> </a:t>
            </a:r>
            <a:r>
              <a:rPr lang="en-US" dirty="0" err="1" smtClean="0"/>
              <a:t>aşağıdaki</a:t>
            </a:r>
            <a:r>
              <a:rPr lang="tr-TR" dirty="0" smtClean="0"/>
              <a:t> </a:t>
            </a:r>
            <a:r>
              <a:rPr lang="en-US" dirty="0" err="1" smtClean="0"/>
              <a:t>örnekte</a:t>
            </a:r>
            <a:r>
              <a:rPr lang="en-US" dirty="0" smtClean="0"/>
              <a:t> </a:t>
            </a:r>
            <a:r>
              <a:rPr lang="en-US" dirty="0" err="1"/>
              <a:t>gösterildigi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 smtClean="0"/>
              <a:t>problemde</a:t>
            </a:r>
            <a:r>
              <a:rPr lang="tr-TR" dirty="0" smtClean="0"/>
              <a:t> </a:t>
            </a:r>
            <a:r>
              <a:rPr lang="en-US" dirty="0" err="1" smtClean="0"/>
              <a:t>kullanılabilir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4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Grafik Çizme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İ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dogru</a:t>
            </a:r>
            <a:r>
              <a:rPr lang="en-US" dirty="0" smtClean="0"/>
              <a:t> </a:t>
            </a:r>
            <a:r>
              <a:rPr lang="en-US" dirty="0" err="1"/>
              <a:t>asagıdaki</a:t>
            </a:r>
            <a:r>
              <a:rPr lang="en-US" dirty="0"/>
              <a:t> </a:t>
            </a:r>
            <a:r>
              <a:rPr lang="en-US" dirty="0" err="1"/>
              <a:t>denklemlerle</a:t>
            </a:r>
            <a:r>
              <a:rPr lang="en-US" dirty="0"/>
              <a:t> </a:t>
            </a:r>
            <a:r>
              <a:rPr lang="en-US" dirty="0" err="1"/>
              <a:t>tanımlanmaktadır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Y1=2x1-2 y2=-3x2+13</a:t>
            </a:r>
            <a:endParaRPr lang="tr-TR" dirty="0"/>
          </a:p>
          <a:p>
            <a:r>
              <a:rPr lang="en-US" dirty="0"/>
              <a:t>Bu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dogrunun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kesisim</a:t>
            </a:r>
            <a:r>
              <a:rPr lang="en-US" dirty="0"/>
              <a:t> </a:t>
            </a:r>
            <a:r>
              <a:rPr lang="en-US" dirty="0" err="1"/>
              <a:t>noktalarını</a:t>
            </a:r>
            <a:r>
              <a:rPr lang="en-US" dirty="0"/>
              <a:t> </a:t>
            </a:r>
            <a:r>
              <a:rPr lang="en-US" dirty="0" err="1"/>
              <a:t>belirleyelim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denklem</a:t>
            </a:r>
            <a:r>
              <a:rPr lang="en-US" dirty="0"/>
              <a:t> MATLAB </a:t>
            </a:r>
            <a:r>
              <a:rPr lang="en-US" dirty="0" err="1" smtClean="0"/>
              <a:t>kullanılarak</a:t>
            </a:r>
            <a:r>
              <a:rPr lang="tr-TR" dirty="0" smtClean="0"/>
              <a:t> </a:t>
            </a:r>
            <a:r>
              <a:rPr lang="en-US" dirty="0" err="1" smtClean="0"/>
              <a:t>programlanmıstır</a:t>
            </a:r>
            <a:r>
              <a:rPr lang="en-US" dirty="0"/>
              <a:t>. </a:t>
            </a:r>
            <a:r>
              <a:rPr lang="en-US" dirty="0" err="1"/>
              <a:t>Çözüm</a:t>
            </a:r>
            <a:r>
              <a:rPr lang="en-US" dirty="0"/>
              <a:t> </a:t>
            </a:r>
            <a:r>
              <a:rPr lang="en-US" dirty="0" err="1"/>
              <a:t>asagıda</a:t>
            </a:r>
            <a:r>
              <a:rPr lang="en-US" dirty="0"/>
              <a:t> </a:t>
            </a:r>
            <a:r>
              <a:rPr lang="en-US" dirty="0" err="1"/>
              <a:t>gösterilmis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grafigi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MATLAB </a:t>
            </a:r>
            <a:r>
              <a:rPr lang="en-US" dirty="0" err="1" smtClean="0"/>
              <a:t>programı</a:t>
            </a:r>
            <a:r>
              <a:rPr lang="tr-TR" dirty="0" smtClean="0"/>
              <a:t> </a:t>
            </a:r>
            <a:r>
              <a:rPr lang="en-US" dirty="0" smtClean="0"/>
              <a:t>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slaytta</a:t>
            </a:r>
            <a:r>
              <a:rPr lang="en-US" dirty="0"/>
              <a:t> </a:t>
            </a:r>
            <a:r>
              <a:rPr lang="en-US" dirty="0" err="1"/>
              <a:t>verilmistir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Beklendigi</a:t>
            </a:r>
            <a:r>
              <a:rPr lang="en-US" dirty="0" smtClean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 smtClean="0"/>
              <a:t>iki</a:t>
            </a:r>
            <a:r>
              <a:rPr lang="tr-TR" dirty="0" smtClean="0"/>
              <a:t> </a:t>
            </a:r>
            <a:r>
              <a:rPr lang="en-US" dirty="0" err="1" smtClean="0"/>
              <a:t>dogru</a:t>
            </a:r>
            <a:r>
              <a:rPr lang="en-US" dirty="0" smtClean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noktada</a:t>
            </a:r>
            <a:r>
              <a:rPr lang="en-US" dirty="0"/>
              <a:t> </a:t>
            </a:r>
            <a:r>
              <a:rPr lang="en-US" dirty="0" err="1"/>
              <a:t>kesismektedir</a:t>
            </a:r>
            <a:r>
              <a:rPr lang="en-US" dirty="0"/>
              <a:t>, x=1.8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smtClean="0"/>
              <a:t>y=10.4</a:t>
            </a:r>
            <a:r>
              <a:rPr lang="en-US" dirty="0"/>
              <a:t>). </a:t>
            </a:r>
            <a:endParaRPr lang="tr-TR" dirty="0" smtClean="0"/>
          </a:p>
          <a:p>
            <a:r>
              <a:rPr lang="tr-TR" dirty="0" smtClean="0"/>
              <a:t>İ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/>
              <a:t>bilinmeyenli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denklemi</a:t>
            </a:r>
            <a:r>
              <a:rPr lang="en-US" dirty="0"/>
              <a:t> el </a:t>
            </a:r>
            <a:r>
              <a:rPr lang="en-US" dirty="0" err="1" smtClean="0"/>
              <a:t>ile</a:t>
            </a:r>
            <a:r>
              <a:rPr lang="tr-TR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/>
              <a:t>çözerek</a:t>
            </a:r>
            <a:r>
              <a:rPr lang="en-US" dirty="0"/>
              <a:t> </a:t>
            </a:r>
            <a:r>
              <a:rPr lang="en-US" dirty="0" err="1"/>
              <a:t>kesisim</a:t>
            </a:r>
            <a:r>
              <a:rPr lang="en-US" dirty="0"/>
              <a:t> </a:t>
            </a:r>
            <a:r>
              <a:rPr lang="en-US" dirty="0" err="1"/>
              <a:t>noktalarını</a:t>
            </a:r>
            <a:r>
              <a:rPr lang="en-US" dirty="0"/>
              <a:t> </a:t>
            </a:r>
            <a:r>
              <a:rPr lang="en-US" dirty="0" err="1" smtClean="0"/>
              <a:t>kolaylıkla</a:t>
            </a:r>
            <a:r>
              <a:rPr lang="tr-TR" dirty="0" smtClean="0"/>
              <a:t> </a:t>
            </a:r>
            <a:r>
              <a:rPr lang="en-US" dirty="0" err="1" smtClean="0"/>
              <a:t>bulabilmemize</a:t>
            </a:r>
            <a:r>
              <a:rPr lang="en-US" dirty="0" smtClean="0"/>
              <a:t> </a:t>
            </a:r>
            <a:r>
              <a:rPr lang="en-US" dirty="0"/>
              <a:t>ragmen, </a:t>
            </a:r>
            <a:r>
              <a:rPr lang="en-US" dirty="0" err="1"/>
              <a:t>grafikten</a:t>
            </a:r>
            <a:r>
              <a:rPr lang="en-US" dirty="0"/>
              <a:t> </a:t>
            </a:r>
            <a:r>
              <a:rPr lang="en-US" dirty="0" err="1"/>
              <a:t>kesisim</a:t>
            </a:r>
            <a:r>
              <a:rPr lang="en-US" dirty="0"/>
              <a:t> </a:t>
            </a:r>
            <a:r>
              <a:rPr lang="en-US" dirty="0" err="1" smtClean="0"/>
              <a:t>noktasını</a:t>
            </a:r>
            <a:r>
              <a:rPr lang="tr-TR" dirty="0" smtClean="0"/>
              <a:t> </a:t>
            </a:r>
            <a:r>
              <a:rPr lang="en-US" dirty="0" err="1" smtClean="0"/>
              <a:t>dogrudan</a:t>
            </a:r>
            <a:r>
              <a:rPr lang="en-US" dirty="0" smtClean="0"/>
              <a:t> </a:t>
            </a:r>
            <a:r>
              <a:rPr lang="en-US" dirty="0" err="1"/>
              <a:t>görebiliriz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1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Grafik Çizme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54" y="1569927"/>
            <a:ext cx="5313140" cy="39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Grafik Çizme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u="none" strike="noStrike" baseline="0" dirty="0" smtClean="0">
                <a:latin typeface="TTE1454338t00"/>
              </a:rPr>
              <a:t>%</a:t>
            </a:r>
            <a:r>
              <a:rPr lang="en-US" b="0" i="0" u="none" strike="noStrike" baseline="0" dirty="0" err="1" smtClean="0">
                <a:latin typeface="TTE1454338t00"/>
              </a:rPr>
              <a:t>Örnek</a:t>
            </a:r>
            <a:r>
              <a:rPr lang="en-US" b="0" i="0" u="none" strike="noStrike" baseline="0" dirty="0" smtClean="0">
                <a:latin typeface="TTE1454338t00"/>
              </a:rPr>
              <a:t> Problem #1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latin typeface="TTE1454338t00"/>
              </a:rPr>
              <a:t>%Bu program x-y </a:t>
            </a:r>
            <a:r>
              <a:rPr lang="en-US" b="0" i="0" u="none" strike="noStrike" baseline="0" dirty="0" err="1" smtClean="0">
                <a:latin typeface="TTE1454338t00"/>
              </a:rPr>
              <a:t>düzlemine</a:t>
            </a:r>
            <a:r>
              <a:rPr lang="en-US" b="0" i="0" u="none" strike="noStrike" baseline="0" dirty="0" smtClean="0">
                <a:latin typeface="TTE1454338t00"/>
              </a:rPr>
              <a:t> </a:t>
            </a:r>
            <a:r>
              <a:rPr lang="en-US" b="0" i="0" u="none" strike="noStrike" baseline="0" dirty="0" err="1" smtClean="0">
                <a:latin typeface="TTE1454338t00"/>
              </a:rPr>
              <a:t>iki</a:t>
            </a:r>
            <a:r>
              <a:rPr lang="en-US" b="0" i="0" u="none" strike="noStrike" baseline="0" dirty="0" smtClean="0">
                <a:latin typeface="TTE1454338t00"/>
              </a:rPr>
              <a:t> </a:t>
            </a:r>
            <a:r>
              <a:rPr lang="en-US" b="0" i="0" u="none" strike="noStrike" baseline="0" dirty="0" err="1" smtClean="0">
                <a:latin typeface="TTE1454338t00"/>
              </a:rPr>
              <a:t>dogru</a:t>
            </a:r>
            <a:r>
              <a:rPr lang="en-US" b="0" i="0" u="none" strike="noStrike" baseline="0" dirty="0" smtClean="0">
                <a:latin typeface="TTE1454338t00"/>
              </a:rPr>
              <a:t> </a:t>
            </a:r>
            <a:r>
              <a:rPr lang="en-US" b="0" i="0" u="none" strike="noStrike" baseline="0" dirty="0" err="1" smtClean="0">
                <a:latin typeface="TTE1454338t00"/>
              </a:rPr>
              <a:t>çizer</a:t>
            </a:r>
            <a:endParaRPr lang="en-US" b="0" i="0" u="none" strike="noStrike" baseline="0" dirty="0" smtClean="0">
              <a:latin typeface="TTE1454338t00"/>
            </a:endParaRPr>
          </a:p>
          <a:p>
            <a:pPr marL="0" indent="0">
              <a:buNone/>
            </a:pPr>
            <a:r>
              <a:rPr lang="en-US" b="0" i="0" u="none" strike="noStrike" baseline="0" dirty="0" err="1" smtClean="0">
                <a:latin typeface="TTE1454338t00"/>
              </a:rPr>
              <a:t>xs</a:t>
            </a:r>
            <a:r>
              <a:rPr lang="en-US" b="0" i="0" u="none" strike="noStrike" baseline="0" dirty="0" smtClean="0">
                <a:latin typeface="TTE1454338t00"/>
              </a:rPr>
              <a:t>=-1;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latin typeface="TTE1454338t00"/>
              </a:rPr>
              <a:t>for k=1:6;</a:t>
            </a:r>
            <a:r>
              <a:rPr lang="tr-TR" b="0" i="0" u="none" strike="noStrike" baseline="0" dirty="0" smtClean="0">
                <a:latin typeface="TTE1454338t00"/>
              </a:rPr>
              <a:t>	</a:t>
            </a:r>
          </a:p>
          <a:p>
            <a:pPr marL="0" indent="0">
              <a:buNone/>
            </a:pPr>
            <a:r>
              <a:rPr lang="tr-TR" dirty="0">
                <a:latin typeface="TTE1454338t00"/>
              </a:rPr>
              <a:t>	</a:t>
            </a:r>
            <a:r>
              <a:rPr lang="tr-TR" b="0" i="0" u="none" strike="noStrike" baseline="0" dirty="0" smtClean="0">
                <a:latin typeface="TTE1454338t00"/>
              </a:rPr>
              <a:t> </a:t>
            </a:r>
            <a:r>
              <a:rPr lang="en-US" b="0" i="0" u="none" strike="noStrike" baseline="0" dirty="0" smtClean="0">
                <a:latin typeface="TTE1454338t00"/>
              </a:rPr>
              <a:t>x(k)=</a:t>
            </a:r>
            <a:r>
              <a:rPr lang="en-US" b="0" i="0" u="none" strike="noStrike" baseline="0" dirty="0" err="1" smtClean="0">
                <a:latin typeface="TTE1454338t00"/>
              </a:rPr>
              <a:t>xs+k</a:t>
            </a:r>
            <a:r>
              <a:rPr lang="en-US" b="0" i="0" u="none" strike="noStrike" baseline="0" dirty="0" smtClean="0">
                <a:latin typeface="TTE1454338t00"/>
              </a:rPr>
              <a:t>;</a:t>
            </a:r>
          </a:p>
          <a:p>
            <a:pPr marL="0" indent="0">
              <a:buNone/>
            </a:pPr>
            <a:r>
              <a:rPr lang="tr-TR" b="0" i="0" u="none" strike="noStrike" baseline="0" dirty="0" smtClean="0">
                <a:latin typeface="TTE1454338t00"/>
              </a:rPr>
              <a:t>	 </a:t>
            </a:r>
            <a:r>
              <a:rPr lang="en-US" b="0" i="0" u="none" strike="noStrike" baseline="0" dirty="0" smtClean="0">
                <a:latin typeface="TTE1454338t00"/>
              </a:rPr>
              <a:t>z=x(k);</a:t>
            </a:r>
          </a:p>
          <a:p>
            <a:pPr marL="0" indent="0">
              <a:buNone/>
            </a:pPr>
            <a:r>
              <a:rPr lang="tr-TR" b="0" i="0" u="none" strike="noStrike" baseline="0" dirty="0" smtClean="0">
                <a:latin typeface="TTE1454338t00"/>
              </a:rPr>
              <a:t> 	</a:t>
            </a:r>
            <a:r>
              <a:rPr lang="en-US" b="0" i="0" u="none" strike="noStrike" baseline="0" dirty="0" smtClean="0">
                <a:latin typeface="TTE1454338t00"/>
              </a:rPr>
              <a:t>y1(k)=2*z-2;</a:t>
            </a:r>
          </a:p>
          <a:p>
            <a:pPr marL="0" indent="0">
              <a:buNone/>
            </a:pPr>
            <a:r>
              <a:rPr lang="tr-TR" b="0" i="0" u="none" strike="noStrike" baseline="0" dirty="0" smtClean="0">
                <a:latin typeface="TTE1454338t00"/>
              </a:rPr>
              <a:t>	</a:t>
            </a:r>
            <a:r>
              <a:rPr lang="en-US" b="0" i="0" u="none" strike="noStrike" baseline="0" dirty="0" smtClean="0">
                <a:latin typeface="TTE1454338t00"/>
              </a:rPr>
              <a:t>y2(k)=-3*z+13;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latin typeface="TTE1454338t00"/>
              </a:rPr>
              <a:t>end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latin typeface="TTE1454338t00"/>
              </a:rPr>
              <a:t>plot(x,y1,x,y2);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latin typeface="TTE1454338t00"/>
              </a:rPr>
              <a:t>grid;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latin typeface="TTE1454338t00"/>
              </a:rPr>
              <a:t>title('</a:t>
            </a:r>
            <a:r>
              <a:rPr lang="en-US" b="0" i="0" u="none" strike="noStrike" baseline="0" dirty="0" err="1" smtClean="0">
                <a:latin typeface="TTE1454338t00"/>
              </a:rPr>
              <a:t>Örnek</a:t>
            </a:r>
            <a:r>
              <a:rPr lang="en-US" b="0" i="0" u="none" strike="noStrike" baseline="0" dirty="0" smtClean="0">
                <a:latin typeface="TTE1454338t00"/>
              </a:rPr>
              <a:t> Problem #1');</a:t>
            </a:r>
            <a:r>
              <a:rPr lang="en-US" b="0" i="0" u="none" strike="noStrike" baseline="0" dirty="0" err="1" smtClean="0">
                <a:latin typeface="TTE1454338t00"/>
              </a:rPr>
              <a:t>xlabel</a:t>
            </a:r>
            <a:r>
              <a:rPr lang="en-US" b="0" i="0" u="none" strike="noStrike" baseline="0" dirty="0" smtClean="0">
                <a:latin typeface="TTE1454338t00"/>
              </a:rPr>
              <a:t>('x');</a:t>
            </a:r>
            <a:r>
              <a:rPr lang="en-US" b="0" i="0" u="none" strike="noStrike" baseline="0" dirty="0" err="1" smtClean="0">
                <a:latin typeface="TTE1454338t00"/>
              </a:rPr>
              <a:t>ylabel</a:t>
            </a:r>
            <a:r>
              <a:rPr lang="en-US" b="0" i="0" u="none" strike="noStrike" baseline="0" dirty="0" smtClean="0">
                <a:latin typeface="TTE1454338t00"/>
              </a:rPr>
              <a:t>('y');</a:t>
            </a:r>
          </a:p>
          <a:p>
            <a:pPr marL="0" indent="0">
              <a:buNone/>
            </a:pPr>
            <a:r>
              <a:rPr lang="en-US" b="0" i="0" u="none" strike="noStrike" baseline="0" dirty="0" smtClean="0">
                <a:latin typeface="TTE1454338t00"/>
              </a:rPr>
              <a:t>text(4,7,'y1');text(1,11,'y2');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2678601" y="6176963"/>
            <a:ext cx="413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TE1454890t00"/>
              </a:rPr>
              <a:t>Yukarıdaki</a:t>
            </a:r>
            <a:r>
              <a:rPr lang="en-US" dirty="0">
                <a:latin typeface="TTE1454890t00"/>
              </a:rPr>
              <a:t> </a:t>
            </a:r>
            <a:r>
              <a:rPr lang="en-US" dirty="0" err="1">
                <a:latin typeface="TTE1454890t00"/>
              </a:rPr>
              <a:t>Örnegin</a:t>
            </a:r>
            <a:r>
              <a:rPr lang="en-US" dirty="0">
                <a:latin typeface="TTE1454890t00"/>
              </a:rPr>
              <a:t> MATLAB </a:t>
            </a:r>
            <a:r>
              <a:rPr lang="en-US" dirty="0" err="1">
                <a:latin typeface="TTE1454890t00"/>
              </a:rPr>
              <a:t>Programı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GENEL </a:t>
            </a:r>
            <a:r>
              <a:rPr lang="en-US" dirty="0" smtClean="0"/>
              <a:t>F</a:t>
            </a:r>
            <a:r>
              <a:rPr lang="tr-TR" dirty="0" smtClean="0"/>
              <a:t>İ</a:t>
            </a:r>
            <a:r>
              <a:rPr lang="en-US" dirty="0" smtClean="0"/>
              <a:t>K</a:t>
            </a:r>
            <a:r>
              <a:rPr lang="tr-TR" dirty="0" smtClean="0"/>
              <a:t>İ</a:t>
            </a:r>
            <a:r>
              <a:rPr lang="en-US" dirty="0" smtClean="0"/>
              <a:t>RLER VE</a:t>
            </a:r>
            <a:r>
              <a:rPr lang="tr-TR" dirty="0" smtClean="0"/>
              <a:t> </a:t>
            </a:r>
            <a:r>
              <a:rPr lang="en-US" dirty="0" smtClean="0"/>
              <a:t>GÜVENL</a:t>
            </a:r>
            <a:r>
              <a:rPr lang="tr-TR" dirty="0" smtClean="0"/>
              <a:t>İ</a:t>
            </a:r>
            <a:r>
              <a:rPr lang="en-US" dirty="0" smtClean="0"/>
              <a:t>K </a:t>
            </a:r>
            <a:r>
              <a:rPr lang="en-US" dirty="0"/>
              <a:t>KONUSU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22290" y="145213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 </a:t>
            </a:r>
            <a:r>
              <a:rPr lang="en-US" dirty="0" err="1"/>
              <a:t>tartısmadan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, </a:t>
            </a:r>
            <a:r>
              <a:rPr lang="en-US" dirty="0" err="1" smtClean="0"/>
              <a:t>bu</a:t>
            </a:r>
            <a:r>
              <a:rPr lang="tr-TR" dirty="0" smtClean="0"/>
              <a:t> </a:t>
            </a:r>
            <a:r>
              <a:rPr lang="en-US" dirty="0" err="1" smtClean="0"/>
              <a:t>cihazları</a:t>
            </a:r>
            <a:r>
              <a:rPr lang="en-US" dirty="0" smtClean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 smtClean="0"/>
              <a:t>nasıl</a:t>
            </a:r>
            <a:r>
              <a:rPr lang="tr-TR" dirty="0" smtClean="0"/>
              <a:t> </a:t>
            </a:r>
            <a:r>
              <a:rPr lang="en-US" dirty="0" err="1" smtClean="0"/>
              <a:t>kullanacagımızı</a:t>
            </a:r>
            <a:r>
              <a:rPr lang="en-US" dirty="0" smtClean="0"/>
              <a:t> </a:t>
            </a:r>
            <a:r>
              <a:rPr lang="en-US" dirty="0" err="1"/>
              <a:t>tartısmak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elektriksel</a:t>
            </a:r>
            <a:r>
              <a:rPr lang="en-US" dirty="0"/>
              <a:t> </a:t>
            </a:r>
            <a:r>
              <a:rPr lang="en-US" dirty="0" err="1" smtClean="0"/>
              <a:t>cihazla</a:t>
            </a:r>
            <a:r>
              <a:rPr lang="tr-TR" dirty="0" smtClean="0"/>
              <a:t> </a:t>
            </a:r>
            <a:r>
              <a:rPr lang="en-US" dirty="0" err="1" smtClean="0"/>
              <a:t>çalısıldıgı</a:t>
            </a:r>
            <a:r>
              <a:rPr lang="en-US" dirty="0" smtClean="0"/>
              <a:t> </a:t>
            </a:r>
            <a:r>
              <a:rPr lang="en-US" dirty="0"/>
              <a:t>zaman,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 smtClean="0"/>
              <a:t>düşüncemiz</a:t>
            </a:r>
            <a:r>
              <a:rPr lang="tr-TR" dirty="0" smtClean="0"/>
              <a:t> </a:t>
            </a:r>
            <a:r>
              <a:rPr lang="en-US" dirty="0" smtClean="0"/>
              <a:t>de </a:t>
            </a:r>
            <a:r>
              <a:rPr lang="en-US" dirty="0" err="1"/>
              <a:t>daima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önde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Dikkatsizlik</a:t>
            </a:r>
            <a:r>
              <a:rPr lang="tr-TR" dirty="0" smtClean="0"/>
              <a:t> </a:t>
            </a:r>
            <a:r>
              <a:rPr lang="es-ES" dirty="0" smtClean="0"/>
              <a:t>ve </a:t>
            </a:r>
            <a:r>
              <a:rPr lang="es-ES" dirty="0"/>
              <a:t>hatalar sadece size ve </a:t>
            </a:r>
            <a:r>
              <a:rPr lang="es-ES" dirty="0" smtClean="0"/>
              <a:t>arkadaşınıza</a:t>
            </a:r>
            <a:r>
              <a:rPr lang="tr-TR" dirty="0" smtClean="0"/>
              <a:t> </a:t>
            </a:r>
            <a:r>
              <a:rPr lang="en-US" dirty="0" err="1" smtClean="0"/>
              <a:t>tehlike</a:t>
            </a:r>
            <a:r>
              <a:rPr lang="en-US" dirty="0" smtClean="0"/>
              <a:t> </a:t>
            </a:r>
            <a:r>
              <a:rPr lang="en-US" dirty="0" err="1"/>
              <a:t>olusturmakla</a:t>
            </a:r>
            <a:r>
              <a:rPr lang="en-US" dirty="0"/>
              <a:t> </a:t>
            </a:r>
            <a:r>
              <a:rPr lang="en-US" dirty="0" err="1"/>
              <a:t>kalmaz</a:t>
            </a:r>
            <a:r>
              <a:rPr lang="en-US" dirty="0"/>
              <a:t>, </a:t>
            </a:r>
            <a:r>
              <a:rPr lang="en-US" dirty="0" err="1" smtClean="0"/>
              <a:t>ayrıca</a:t>
            </a:r>
            <a:r>
              <a:rPr lang="tr-TR" dirty="0" smtClean="0"/>
              <a:t> </a:t>
            </a:r>
            <a:r>
              <a:rPr lang="en-US" dirty="0" err="1" smtClean="0"/>
              <a:t>pahalı</a:t>
            </a:r>
            <a:r>
              <a:rPr lang="en-US" dirty="0" smtClean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deney</a:t>
            </a:r>
            <a:r>
              <a:rPr lang="en-US" dirty="0"/>
              <a:t> </a:t>
            </a:r>
            <a:r>
              <a:rPr lang="en-US" dirty="0" err="1" smtClean="0"/>
              <a:t>veya</a:t>
            </a:r>
            <a:r>
              <a:rPr lang="tr-TR" dirty="0" smtClean="0"/>
              <a:t> </a:t>
            </a:r>
            <a:r>
              <a:rPr lang="en-US" dirty="0" err="1" smtClean="0"/>
              <a:t>projelerinizi</a:t>
            </a:r>
            <a:r>
              <a:rPr lang="en-US" dirty="0" smtClean="0"/>
              <a:t> </a:t>
            </a:r>
            <a:r>
              <a:rPr lang="en-US" dirty="0" err="1" smtClean="0"/>
              <a:t>geciktirecek</a:t>
            </a:r>
            <a:r>
              <a:rPr lang="en-US" dirty="0" smtClean="0"/>
              <a:t> </a:t>
            </a:r>
            <a:r>
              <a:rPr lang="en-US" dirty="0" err="1"/>
              <a:t>sekilde</a:t>
            </a:r>
            <a:r>
              <a:rPr lang="en-US" dirty="0"/>
              <a:t> </a:t>
            </a:r>
            <a:r>
              <a:rPr lang="en-US" dirty="0" err="1" smtClean="0"/>
              <a:t>kolayca</a:t>
            </a:r>
            <a:r>
              <a:rPr lang="tr-TR" dirty="0" smtClean="0"/>
              <a:t> </a:t>
            </a:r>
            <a:r>
              <a:rPr lang="en-US" dirty="0" err="1" smtClean="0"/>
              <a:t>tahrip</a:t>
            </a:r>
            <a:r>
              <a:rPr lang="en-US" dirty="0" smtClean="0"/>
              <a:t> </a:t>
            </a:r>
            <a:r>
              <a:rPr lang="en-US" dirty="0" err="1"/>
              <a:t>olabilirler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9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tr-TR" dirty="0" smtClean="0"/>
              <a:t>i</a:t>
            </a:r>
            <a:r>
              <a:rPr lang="en-US" dirty="0" err="1" smtClean="0"/>
              <a:t>sleme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Mühendisler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 smtClean="0"/>
              <a:t>arasında</a:t>
            </a:r>
            <a:r>
              <a:rPr lang="tr-TR" dirty="0" smtClean="0"/>
              <a:t> </a:t>
            </a:r>
            <a:r>
              <a:rPr lang="en-US" dirty="0" err="1" smtClean="0"/>
              <a:t>kelime</a:t>
            </a:r>
            <a:r>
              <a:rPr lang="en-US" dirty="0" smtClean="0"/>
              <a:t> </a:t>
            </a:r>
            <a:r>
              <a:rPr lang="en-US" dirty="0" err="1"/>
              <a:t>islemcilerin</a:t>
            </a:r>
            <a:r>
              <a:rPr lang="en-US" dirty="0"/>
              <a:t> </a:t>
            </a:r>
            <a:r>
              <a:rPr lang="en-US" dirty="0" err="1"/>
              <a:t>varlıgı</a:t>
            </a:r>
            <a:r>
              <a:rPr lang="en-US" dirty="0"/>
              <a:t> </a:t>
            </a:r>
            <a:r>
              <a:rPr lang="en-US" dirty="0" err="1"/>
              <a:t>tuhaf</a:t>
            </a:r>
            <a:r>
              <a:rPr lang="en-US" dirty="0"/>
              <a:t> </a:t>
            </a:r>
            <a:r>
              <a:rPr lang="en-US" dirty="0" err="1"/>
              <a:t>görülebilir</a:t>
            </a:r>
            <a:r>
              <a:rPr lang="en-US" dirty="0"/>
              <a:t>.</a:t>
            </a:r>
          </a:p>
          <a:p>
            <a:r>
              <a:rPr lang="en-US" dirty="0" err="1"/>
              <a:t>Çogunuz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islemciyi</a:t>
            </a:r>
            <a:r>
              <a:rPr lang="en-US" dirty="0"/>
              <a:t> </a:t>
            </a:r>
            <a:r>
              <a:rPr lang="en-US" dirty="0" err="1" smtClean="0"/>
              <a:t>halihazırda</a:t>
            </a:r>
            <a:r>
              <a:rPr lang="tr-TR" dirty="0" smtClean="0"/>
              <a:t> </a:t>
            </a:r>
            <a:r>
              <a:rPr lang="en-US" dirty="0" err="1" smtClean="0"/>
              <a:t>kullanmaktasınızdır</a:t>
            </a:r>
            <a:r>
              <a:rPr lang="en-US" dirty="0" smtClean="0"/>
              <a:t> </a:t>
            </a:r>
            <a:r>
              <a:rPr lang="en-US" dirty="0" err="1"/>
              <a:t>ama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mühendisler</a:t>
            </a:r>
            <a:r>
              <a:rPr lang="en-US" dirty="0"/>
              <a:t>!</a:t>
            </a:r>
          </a:p>
          <a:p>
            <a:r>
              <a:rPr lang="en-US" dirty="0" err="1"/>
              <a:t>Bununla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,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 smtClean="0"/>
              <a:t>işlemci</a:t>
            </a:r>
            <a:r>
              <a:rPr lang="tr-TR" dirty="0" smtClean="0"/>
              <a:t> </a:t>
            </a:r>
            <a:r>
              <a:rPr lang="en-US" dirty="0" err="1" smtClean="0"/>
              <a:t>mühendislerin</a:t>
            </a:r>
            <a:r>
              <a:rPr lang="en-US" dirty="0" smtClean="0"/>
              <a:t> </a:t>
            </a:r>
            <a:r>
              <a:rPr lang="en-US" dirty="0" err="1"/>
              <a:t>fikirlerini</a:t>
            </a:r>
            <a:r>
              <a:rPr lang="en-US" dirty="0"/>
              <a:t> </a:t>
            </a:r>
            <a:r>
              <a:rPr lang="en-US" dirty="0" err="1"/>
              <a:t>diger</a:t>
            </a:r>
            <a:r>
              <a:rPr lang="en-US" dirty="0"/>
              <a:t> </a:t>
            </a:r>
            <a:r>
              <a:rPr lang="en-US" dirty="0" err="1"/>
              <a:t>kisilere</a:t>
            </a:r>
            <a:endParaRPr lang="en-US" dirty="0"/>
          </a:p>
          <a:p>
            <a:r>
              <a:rPr lang="sv-SE" dirty="0"/>
              <a:t>aktarmak da önemlidir. </a:t>
            </a:r>
            <a:endParaRPr lang="tr-TR" dirty="0" smtClean="0"/>
          </a:p>
          <a:p>
            <a:r>
              <a:rPr lang="sv-SE" dirty="0" smtClean="0"/>
              <a:t>Çogunlukla bu</a:t>
            </a:r>
            <a:r>
              <a:rPr lang="tr-TR" dirty="0" smtClean="0"/>
              <a:t> </a:t>
            </a:r>
            <a:r>
              <a:rPr lang="en-US" dirty="0" err="1" smtClean="0"/>
              <a:t>iletisim</a:t>
            </a:r>
            <a:r>
              <a:rPr lang="en-US" dirty="0" smtClean="0"/>
              <a:t> </a:t>
            </a:r>
            <a:r>
              <a:rPr lang="en-US" dirty="0" err="1"/>
              <a:t>yazılı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 </a:t>
            </a:r>
            <a:r>
              <a:rPr lang="en-US" dirty="0" err="1"/>
              <a:t>seklinde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Yazılı</a:t>
            </a:r>
            <a:r>
              <a:rPr lang="tr-TR" dirty="0" smtClean="0"/>
              <a:t> </a:t>
            </a:r>
            <a:r>
              <a:rPr lang="en-US" dirty="0" err="1" smtClean="0"/>
              <a:t>raporların</a:t>
            </a:r>
            <a:r>
              <a:rPr lang="en-US" dirty="0" smtClean="0"/>
              <a:t> </a:t>
            </a:r>
            <a:r>
              <a:rPr lang="en-US" dirty="0" err="1"/>
              <a:t>hazırlanmasında</a:t>
            </a:r>
            <a:r>
              <a:rPr lang="en-US" dirty="0"/>
              <a:t> WORD </a:t>
            </a:r>
            <a:r>
              <a:rPr lang="en-US" dirty="0" err="1" smtClean="0"/>
              <a:t>veya</a:t>
            </a:r>
            <a:r>
              <a:rPr lang="tr-TR" dirty="0" smtClean="0"/>
              <a:t> </a:t>
            </a:r>
            <a:r>
              <a:rPr lang="en-US" dirty="0" smtClean="0"/>
              <a:t>WORDPERFECT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isleme</a:t>
            </a:r>
            <a:r>
              <a:rPr lang="en-US" dirty="0"/>
              <a:t> </a:t>
            </a:r>
            <a:r>
              <a:rPr lang="en-US" dirty="0" err="1" smtClean="0"/>
              <a:t>yazılımı</a:t>
            </a:r>
            <a:r>
              <a:rPr lang="tr-TR" dirty="0" smtClean="0"/>
              <a:t> </a:t>
            </a:r>
            <a:r>
              <a:rPr lang="en-US" dirty="0" err="1" smtClean="0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8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Kelime İşleme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 </a:t>
            </a:r>
            <a:r>
              <a:rPr lang="en-US" dirty="0" err="1"/>
              <a:t>programlar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döküman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, </a:t>
            </a:r>
            <a:r>
              <a:rPr lang="en-US" dirty="0" err="1" smtClean="0"/>
              <a:t>dökümanı</a:t>
            </a:r>
            <a:r>
              <a:rPr lang="tr-TR" dirty="0" smtClean="0"/>
              <a:t> </a:t>
            </a:r>
            <a:r>
              <a:rPr lang="en-US" dirty="0" err="1" smtClean="0"/>
              <a:t>düzenleme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kalitede</a:t>
            </a:r>
            <a:r>
              <a:rPr lang="en-US" dirty="0"/>
              <a:t> </a:t>
            </a:r>
            <a:r>
              <a:rPr lang="en-US" dirty="0" err="1"/>
              <a:t>yazılı</a:t>
            </a:r>
            <a:r>
              <a:rPr lang="en-US" dirty="0"/>
              <a:t> </a:t>
            </a:r>
            <a:r>
              <a:rPr lang="en-US" dirty="0" err="1" smtClean="0"/>
              <a:t>çıktı</a:t>
            </a:r>
            <a:r>
              <a:rPr lang="tr-TR" dirty="0" smtClean="0"/>
              <a:t> </a:t>
            </a:r>
            <a:r>
              <a:rPr lang="en-US" dirty="0" err="1" smtClean="0"/>
              <a:t>almakta</a:t>
            </a:r>
            <a:r>
              <a:rPr lang="en-US" dirty="0" smtClean="0"/>
              <a:t> </a:t>
            </a:r>
            <a:r>
              <a:rPr lang="en-US" dirty="0" err="1"/>
              <a:t>mühendislere</a:t>
            </a:r>
            <a:r>
              <a:rPr lang="en-US" dirty="0"/>
              <a:t> </a:t>
            </a:r>
            <a:r>
              <a:rPr lang="en-US" dirty="0" err="1"/>
              <a:t>kolaylık</a:t>
            </a:r>
            <a:r>
              <a:rPr lang="en-US" dirty="0"/>
              <a:t> </a:t>
            </a:r>
            <a:r>
              <a:rPr lang="en-US" dirty="0" err="1"/>
              <a:t>saglarlar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Diger</a:t>
            </a:r>
            <a:r>
              <a:rPr lang="tr-TR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/>
              <a:t>paketleri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grafikler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err="1" smtClean="0"/>
              <a:t>tablolar</a:t>
            </a:r>
            <a:r>
              <a:rPr lang="en-US" dirty="0" smtClean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ortama</a:t>
            </a:r>
            <a:r>
              <a:rPr lang="en-US" dirty="0"/>
              <a:t> </a:t>
            </a:r>
            <a:r>
              <a:rPr lang="en-US" dirty="0" err="1"/>
              <a:t>aktarılabilir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kelime</a:t>
            </a:r>
            <a:r>
              <a:rPr lang="tr-TR" dirty="0" smtClean="0"/>
              <a:t> </a:t>
            </a:r>
            <a:r>
              <a:rPr lang="en-US" dirty="0" err="1" smtClean="0"/>
              <a:t>islemci</a:t>
            </a:r>
            <a:r>
              <a:rPr lang="en-US" dirty="0" smtClean="0"/>
              <a:t> </a:t>
            </a:r>
            <a:r>
              <a:rPr lang="en-US" dirty="0" err="1"/>
              <a:t>programına</a:t>
            </a:r>
            <a:r>
              <a:rPr lang="en-US" dirty="0"/>
              <a:t> </a:t>
            </a:r>
            <a:r>
              <a:rPr lang="en-US" dirty="0" err="1"/>
              <a:t>dogrudan</a:t>
            </a:r>
            <a:r>
              <a:rPr lang="en-US" dirty="0"/>
              <a:t> </a:t>
            </a:r>
            <a:r>
              <a:rPr lang="en-US" dirty="0" err="1"/>
              <a:t>yapıstırılabilir</a:t>
            </a:r>
            <a:r>
              <a:rPr lang="en-US" dirty="0"/>
              <a:t>.</a:t>
            </a:r>
          </a:p>
          <a:p>
            <a:r>
              <a:rPr lang="en-US" dirty="0" err="1"/>
              <a:t>Kaliteli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dökümanlarını</a:t>
            </a:r>
            <a:r>
              <a:rPr lang="en-US" dirty="0"/>
              <a:t> </a:t>
            </a:r>
            <a:r>
              <a:rPr lang="en-US" dirty="0" err="1" smtClean="0"/>
              <a:t>üretmede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yazıcılar</a:t>
            </a:r>
            <a:r>
              <a:rPr lang="en-US" dirty="0"/>
              <a:t>, </a:t>
            </a:r>
            <a:r>
              <a:rPr lang="en-US" dirty="0" err="1"/>
              <a:t>daktilolar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taslakçıların</a:t>
            </a:r>
            <a:r>
              <a:rPr lang="en-US" dirty="0"/>
              <a:t> </a:t>
            </a:r>
            <a:r>
              <a:rPr lang="en-US" dirty="0" err="1" smtClean="0"/>
              <a:t>hizmetlerine</a:t>
            </a:r>
            <a:r>
              <a:rPr lang="tr-TR" dirty="0" smtClean="0"/>
              <a:t> </a:t>
            </a:r>
            <a:r>
              <a:rPr lang="en-US" dirty="0" err="1" smtClean="0"/>
              <a:t>gerek</a:t>
            </a:r>
            <a:r>
              <a:rPr lang="en-US" dirty="0" smtClean="0"/>
              <a:t> </a:t>
            </a:r>
            <a:r>
              <a:rPr lang="en-US" dirty="0" err="1"/>
              <a:t>duyulur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/>
              <a:t>Simdi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fonksiyonların</a:t>
            </a:r>
            <a:r>
              <a:rPr lang="en-US" dirty="0"/>
              <a:t> </a:t>
            </a:r>
            <a:r>
              <a:rPr lang="en-US" dirty="0" err="1" smtClean="0"/>
              <a:t>hepsi</a:t>
            </a:r>
            <a:r>
              <a:rPr lang="tr-TR" dirty="0" smtClean="0"/>
              <a:t> </a:t>
            </a:r>
            <a:r>
              <a:rPr lang="en-US" dirty="0" err="1" smtClean="0"/>
              <a:t>mühendisin</a:t>
            </a:r>
            <a:r>
              <a:rPr lang="en-US" dirty="0" smtClean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bilgisayarında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doküman</a:t>
            </a:r>
            <a:r>
              <a:rPr lang="tr-TR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/>
              <a:t>saglanmaktadır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1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Sunu</a:t>
            </a:r>
            <a:r>
              <a:rPr lang="en-US" dirty="0"/>
              <a:t> </a:t>
            </a:r>
            <a:r>
              <a:rPr lang="en-US" dirty="0" err="1"/>
              <a:t>Hazırlama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Mühendisler</a:t>
            </a:r>
            <a:r>
              <a:rPr lang="en-US" dirty="0"/>
              <a:t>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çalısmalarının</a:t>
            </a:r>
            <a:r>
              <a:rPr lang="en-US" dirty="0"/>
              <a:t> </a:t>
            </a:r>
            <a:r>
              <a:rPr lang="en-US" dirty="0" err="1" smtClean="0"/>
              <a:t>sözlü</a:t>
            </a:r>
            <a:r>
              <a:rPr lang="tr-TR" dirty="0" smtClean="0"/>
              <a:t> </a:t>
            </a:r>
            <a:r>
              <a:rPr lang="en-US" dirty="0" err="1" smtClean="0"/>
              <a:t>sunumunu</a:t>
            </a:r>
            <a:r>
              <a:rPr lang="en-US" dirty="0" smtClean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geregi</a:t>
            </a:r>
            <a:r>
              <a:rPr lang="en-US" dirty="0"/>
              <a:t> </a:t>
            </a:r>
            <a:r>
              <a:rPr lang="en-US" dirty="0" err="1"/>
              <a:t>duyarlar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konusmadan</a:t>
            </a:r>
            <a:r>
              <a:rPr lang="en-US" dirty="0" smtClean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sunuslar</a:t>
            </a:r>
            <a:r>
              <a:rPr lang="en-US" dirty="0"/>
              <a:t> </a:t>
            </a:r>
            <a:r>
              <a:rPr lang="en-US" dirty="0" err="1" smtClean="0"/>
              <a:t>sözlü</a:t>
            </a:r>
            <a:r>
              <a:rPr lang="tr-TR" dirty="0" smtClean="0"/>
              <a:t> </a:t>
            </a:r>
            <a:r>
              <a:rPr lang="en-US" dirty="0" err="1" smtClean="0"/>
              <a:t>anlatıma</a:t>
            </a:r>
            <a:r>
              <a:rPr lang="en-US" dirty="0" smtClean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unsurları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  <a:p>
            <a:r>
              <a:rPr lang="en-US" dirty="0"/>
              <a:t>PowerPoint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 smtClean="0"/>
              <a:t>yüksek</a:t>
            </a:r>
            <a:r>
              <a:rPr lang="tr-TR" dirty="0" smtClean="0"/>
              <a:t> </a:t>
            </a:r>
            <a:r>
              <a:rPr lang="en-US" dirty="0" err="1" smtClean="0"/>
              <a:t>kalitede</a:t>
            </a:r>
            <a:r>
              <a:rPr lang="en-US" dirty="0" smtClean="0"/>
              <a:t> </a:t>
            </a:r>
            <a:r>
              <a:rPr lang="en-US" dirty="0" err="1"/>
              <a:t>ilginç</a:t>
            </a:r>
            <a:r>
              <a:rPr lang="en-US" dirty="0"/>
              <a:t> </a:t>
            </a:r>
            <a:r>
              <a:rPr lang="en-US" dirty="0" err="1"/>
              <a:t>sunuslar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üzere</a:t>
            </a:r>
            <a:endParaRPr lang="en-US" dirty="0"/>
          </a:p>
          <a:p>
            <a:r>
              <a:rPr lang="en-US" dirty="0" err="1"/>
              <a:t>gelistirilmistir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diger</a:t>
            </a:r>
            <a:r>
              <a:rPr lang="en-US" dirty="0"/>
              <a:t> </a:t>
            </a:r>
            <a:r>
              <a:rPr lang="en-US" dirty="0" err="1" smtClean="0"/>
              <a:t>yazılım</a:t>
            </a:r>
            <a:r>
              <a:rPr lang="tr-TR" dirty="0" smtClean="0"/>
              <a:t> </a:t>
            </a:r>
            <a:r>
              <a:rPr lang="en-US" dirty="0" err="1" smtClean="0"/>
              <a:t>paketlerinden</a:t>
            </a:r>
            <a:r>
              <a:rPr lang="en-US" dirty="0" smtClean="0"/>
              <a:t> </a:t>
            </a:r>
            <a:r>
              <a:rPr lang="en-US" dirty="0" err="1"/>
              <a:t>üretilmis</a:t>
            </a:r>
            <a:r>
              <a:rPr lang="en-US" dirty="0"/>
              <a:t> </a:t>
            </a:r>
            <a:r>
              <a:rPr lang="en-US" dirty="0" err="1"/>
              <a:t>grafikleri</a:t>
            </a:r>
            <a:r>
              <a:rPr lang="en-US" dirty="0"/>
              <a:t>, </a:t>
            </a:r>
            <a:r>
              <a:rPr lang="en-US" dirty="0" err="1"/>
              <a:t>resimleri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err="1" smtClean="0"/>
              <a:t>metinleri</a:t>
            </a:r>
            <a:r>
              <a:rPr lang="en-US" dirty="0" smtClean="0"/>
              <a:t> </a:t>
            </a:r>
            <a:r>
              <a:rPr lang="en-US" dirty="0" err="1"/>
              <a:t>diger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paketlerinden</a:t>
            </a:r>
            <a:r>
              <a:rPr lang="en-US" dirty="0"/>
              <a:t> </a:t>
            </a:r>
            <a:r>
              <a:rPr lang="en-US" dirty="0" err="1" smtClean="0"/>
              <a:t>aktarmaya</a:t>
            </a:r>
            <a:r>
              <a:rPr lang="tr-TR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formatta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getirmeye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r>
              <a:rPr lang="en-US" dirty="0" err="1"/>
              <a:t>Sunusunuzun</a:t>
            </a:r>
            <a:r>
              <a:rPr lang="en-US" dirty="0"/>
              <a:t> </a:t>
            </a:r>
            <a:r>
              <a:rPr lang="en-US" dirty="0" err="1"/>
              <a:t>basılı</a:t>
            </a:r>
            <a:r>
              <a:rPr lang="en-US" dirty="0"/>
              <a:t> </a:t>
            </a:r>
            <a:r>
              <a:rPr lang="en-US" dirty="0" err="1"/>
              <a:t>kopyalarını</a:t>
            </a:r>
            <a:r>
              <a:rPr lang="en-US" dirty="0"/>
              <a:t> </a:t>
            </a:r>
            <a:r>
              <a:rPr lang="en-US" dirty="0" err="1"/>
              <a:t>üretebilirsiniz</a:t>
            </a:r>
            <a:r>
              <a:rPr lang="en-US" dirty="0"/>
              <a:t> </a:t>
            </a:r>
            <a:r>
              <a:rPr lang="en-US" dirty="0" err="1" smtClean="0"/>
              <a:t>veya</a:t>
            </a:r>
            <a:r>
              <a:rPr lang="tr-TR" dirty="0" smtClean="0"/>
              <a:t> </a:t>
            </a:r>
            <a:r>
              <a:rPr lang="en-US" dirty="0" err="1" smtClean="0"/>
              <a:t>basitçe</a:t>
            </a:r>
            <a:r>
              <a:rPr lang="en-US" dirty="0" smtClean="0"/>
              <a:t> </a:t>
            </a:r>
            <a:r>
              <a:rPr lang="en-US" dirty="0" err="1"/>
              <a:t>bilgisayarda</a:t>
            </a:r>
            <a:r>
              <a:rPr lang="en-US" dirty="0"/>
              <a:t> </a:t>
            </a:r>
            <a:r>
              <a:rPr lang="en-US" dirty="0" err="1"/>
              <a:t>saklayabilirsiniz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</a:t>
            </a:r>
            <a:r>
              <a:rPr lang="tr-TR" dirty="0" smtClean="0"/>
              <a:t> </a:t>
            </a:r>
            <a:r>
              <a:rPr lang="en-US" dirty="0" err="1" smtClean="0"/>
              <a:t>programlar</a:t>
            </a:r>
            <a:r>
              <a:rPr lang="en-US" dirty="0" smtClean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sunusunuzu</a:t>
            </a:r>
            <a:r>
              <a:rPr lang="en-US" dirty="0"/>
              <a:t> </a:t>
            </a:r>
            <a:r>
              <a:rPr lang="en-US" dirty="0" err="1" smtClean="0"/>
              <a:t>görüntüleyen</a:t>
            </a:r>
            <a:r>
              <a:rPr lang="tr-TR" dirty="0" smtClean="0"/>
              <a:t> </a:t>
            </a:r>
            <a:r>
              <a:rPr lang="en-US" dirty="0" err="1" smtClean="0"/>
              <a:t>projektörlerle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çalısabilmektedir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PROGRAMLAMA </a:t>
            </a:r>
            <a:r>
              <a:rPr lang="en-US" dirty="0" smtClean="0"/>
              <a:t>D</a:t>
            </a:r>
            <a:r>
              <a:rPr lang="tr-TR" dirty="0" smtClean="0"/>
              <a:t>İ</a:t>
            </a:r>
            <a:r>
              <a:rPr lang="en-US" dirty="0" smtClean="0"/>
              <a:t>LLER</a:t>
            </a:r>
            <a:r>
              <a:rPr lang="tr-TR" dirty="0" smtClean="0"/>
              <a:t>İ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Ticari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paketleri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 smtClean="0"/>
              <a:t>cihazların</a:t>
            </a:r>
            <a:r>
              <a:rPr lang="tr-TR" dirty="0" smtClean="0"/>
              <a:t> </a:t>
            </a:r>
            <a:r>
              <a:rPr lang="en-US" dirty="0" err="1" smtClean="0"/>
              <a:t>tasarımında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analizine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 smtClean="0"/>
              <a:t>olacak</a:t>
            </a:r>
            <a:r>
              <a:rPr lang="tr-TR" dirty="0" smtClean="0"/>
              <a:t> </a:t>
            </a:r>
            <a:r>
              <a:rPr lang="en-US" dirty="0" err="1" smtClean="0"/>
              <a:t>sekilde</a:t>
            </a:r>
            <a:r>
              <a:rPr lang="en-US" dirty="0" smtClean="0"/>
              <a:t> </a:t>
            </a:r>
            <a:r>
              <a:rPr lang="en-US" dirty="0" err="1"/>
              <a:t>mühendisler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paketlere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 smtClean="0"/>
              <a:t>olarak</a:t>
            </a:r>
            <a:r>
              <a:rPr lang="tr-TR" dirty="0" smtClean="0"/>
              <a:t> </a:t>
            </a:r>
            <a:r>
              <a:rPr lang="en-US" dirty="0" err="1" smtClean="0"/>
              <a:t>basvurulur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Mühendislik</a:t>
            </a:r>
            <a:r>
              <a:rPr lang="en-US" dirty="0" smtClean="0"/>
              <a:t> </a:t>
            </a:r>
            <a:r>
              <a:rPr lang="en-US" dirty="0" err="1"/>
              <a:t>kariyeriniz</a:t>
            </a:r>
            <a:r>
              <a:rPr lang="en-US" dirty="0"/>
              <a:t> </a:t>
            </a:r>
            <a:r>
              <a:rPr lang="en-US" dirty="0" err="1" smtClean="0"/>
              <a:t>esnasında</a:t>
            </a:r>
            <a:r>
              <a:rPr lang="tr-TR" dirty="0" smtClean="0"/>
              <a:t> </a:t>
            </a:r>
            <a:r>
              <a:rPr lang="en-US" dirty="0" err="1" smtClean="0"/>
              <a:t>piyasada</a:t>
            </a:r>
            <a:r>
              <a:rPr lang="en-US" dirty="0" smtClean="0"/>
              <a:t> </a:t>
            </a:r>
            <a:r>
              <a:rPr lang="en-US" dirty="0" err="1"/>
              <a:t>kullanıslı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 smtClean="0"/>
              <a:t>olmadığı</a:t>
            </a:r>
            <a:r>
              <a:rPr lang="tr-TR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/>
              <a:t>durumlar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mutlaka</a:t>
            </a:r>
            <a:r>
              <a:rPr lang="en-US" dirty="0"/>
              <a:t> </a:t>
            </a:r>
            <a:r>
              <a:rPr lang="en-US" dirty="0" err="1"/>
              <a:t>karsılasacaksınızdır</a:t>
            </a:r>
            <a:r>
              <a:rPr lang="en-US" dirty="0"/>
              <a:t>.</a:t>
            </a:r>
          </a:p>
          <a:p>
            <a:r>
              <a:rPr lang="en-US" dirty="0" err="1"/>
              <a:t>Örnegin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duydugunuz</a:t>
            </a:r>
            <a:r>
              <a:rPr lang="en-US" dirty="0"/>
              <a:t> </a:t>
            </a:r>
            <a:r>
              <a:rPr lang="en-US" dirty="0" err="1"/>
              <a:t>ölçmeleri</a:t>
            </a:r>
            <a:r>
              <a:rPr lang="en-US" dirty="0"/>
              <a:t> </a:t>
            </a:r>
            <a:r>
              <a:rPr lang="en-US" dirty="0" err="1" smtClean="0"/>
              <a:t>yapmak</a:t>
            </a:r>
            <a:r>
              <a:rPr lang="tr-TR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ag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deney</a:t>
            </a:r>
            <a:r>
              <a:rPr lang="en-US" dirty="0"/>
              <a:t> </a:t>
            </a:r>
            <a:r>
              <a:rPr lang="en-US" dirty="0" err="1"/>
              <a:t>cihazının</a:t>
            </a:r>
            <a:r>
              <a:rPr lang="en-US" dirty="0"/>
              <a:t> </a:t>
            </a:r>
            <a:r>
              <a:rPr lang="en-US" dirty="0" err="1" smtClean="0"/>
              <a:t>iki</a:t>
            </a:r>
            <a:r>
              <a:rPr lang="tr-TR" dirty="0" smtClean="0"/>
              <a:t> </a:t>
            </a:r>
            <a:r>
              <a:rPr lang="en-US" dirty="0" err="1" smtClean="0"/>
              <a:t>bölümünün</a:t>
            </a:r>
            <a:r>
              <a:rPr lang="en-US" dirty="0" smtClean="0"/>
              <a:t> </a:t>
            </a:r>
            <a:r>
              <a:rPr lang="en-US" dirty="0" err="1"/>
              <a:t>birinin</a:t>
            </a:r>
            <a:r>
              <a:rPr lang="en-US" dirty="0"/>
              <a:t> </a:t>
            </a:r>
            <a:r>
              <a:rPr lang="en-US" dirty="0" err="1"/>
              <a:t>digeri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 smtClean="0"/>
              <a:t>haberleşmesi</a:t>
            </a:r>
            <a:r>
              <a:rPr lang="tr-TR" dirty="0" smtClean="0"/>
              <a:t> </a:t>
            </a:r>
            <a:r>
              <a:rPr lang="en-US" dirty="0" err="1" smtClean="0"/>
              <a:t>gerekebilir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9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PROGRAMLAMA D</a:t>
            </a:r>
            <a:r>
              <a:rPr lang="tr-TR" dirty="0" smtClean="0"/>
              <a:t>İ</a:t>
            </a:r>
            <a:r>
              <a:rPr lang="en-US" dirty="0" smtClean="0"/>
              <a:t>LLER</a:t>
            </a:r>
            <a:r>
              <a:rPr lang="tr-TR" dirty="0" smtClean="0"/>
              <a:t>İ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Piyasada</a:t>
            </a:r>
            <a:r>
              <a:rPr lang="en-US" dirty="0"/>
              <a:t> </a:t>
            </a:r>
            <a:r>
              <a:rPr lang="en-US" dirty="0" err="1"/>
              <a:t>kullanılabilen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cihazın</a:t>
            </a:r>
            <a:r>
              <a:rPr lang="en-US" dirty="0"/>
              <a:t> </a:t>
            </a:r>
            <a:r>
              <a:rPr lang="en-US" dirty="0" smtClean="0"/>
              <a:t>her</a:t>
            </a:r>
            <a:r>
              <a:rPr lang="tr-TR" dirty="0" smtClean="0"/>
              <a:t> </a:t>
            </a:r>
            <a:r>
              <a:rPr lang="en-US" dirty="0" err="1" smtClean="0"/>
              <a:t>kombinasyonu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 smtClean="0"/>
              <a:t>olması</a:t>
            </a:r>
            <a:r>
              <a:rPr lang="tr-TR" dirty="0" smtClean="0"/>
              <a:t> </a:t>
            </a:r>
            <a:r>
              <a:rPr lang="es-ES" dirty="0" smtClean="0"/>
              <a:t>beklenemez</a:t>
            </a:r>
            <a:r>
              <a:rPr lang="es-ES" dirty="0"/>
              <a:t>. </a:t>
            </a:r>
            <a:endParaRPr lang="tr-TR" dirty="0" smtClean="0"/>
          </a:p>
          <a:p>
            <a:r>
              <a:rPr lang="es-ES" dirty="0" smtClean="0"/>
              <a:t>Belki </a:t>
            </a:r>
            <a:r>
              <a:rPr lang="es-ES" dirty="0"/>
              <a:t>belirli bir tipte </a:t>
            </a:r>
            <a:r>
              <a:rPr lang="es-ES" dirty="0" smtClean="0"/>
              <a:t>hesaplama</a:t>
            </a:r>
            <a:r>
              <a:rPr lang="tr-TR" dirty="0" smtClean="0"/>
              <a:t> </a:t>
            </a:r>
            <a:r>
              <a:rPr lang="en-US" dirty="0" err="1" smtClean="0"/>
              <a:t>yapmanız</a:t>
            </a:r>
            <a:r>
              <a:rPr lang="en-US" dirty="0" smtClean="0"/>
              <a:t> </a:t>
            </a:r>
            <a:r>
              <a:rPr lang="en-US" dirty="0" err="1"/>
              <a:t>gerekebilir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paketi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 smtClean="0"/>
              <a:t>problemi</a:t>
            </a:r>
            <a:r>
              <a:rPr lang="tr-TR" dirty="0" smtClean="0"/>
              <a:t> </a:t>
            </a:r>
            <a:r>
              <a:rPr lang="en-US" dirty="0" err="1" smtClean="0"/>
              <a:t>çözmek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algoritmanızı</a:t>
            </a:r>
            <a:r>
              <a:rPr lang="en-US" dirty="0"/>
              <a:t> </a:t>
            </a:r>
            <a:r>
              <a:rPr lang="en-US" dirty="0" err="1"/>
              <a:t>gelistirecek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err="1" smtClean="0"/>
              <a:t>onu</a:t>
            </a:r>
            <a:r>
              <a:rPr lang="en-US" dirty="0" smtClean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programına</a:t>
            </a:r>
            <a:r>
              <a:rPr lang="en-US" dirty="0"/>
              <a:t> </a:t>
            </a:r>
            <a:r>
              <a:rPr lang="en-US" dirty="0" err="1"/>
              <a:t>dönüstüreceksiniz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tr-TR" dirty="0" smtClean="0"/>
              <a:t>, Java, C# </a:t>
            </a:r>
            <a:r>
              <a:rPr lang="en-US" dirty="0" smtClean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 smtClean="0"/>
              <a:t>seviyeli</a:t>
            </a:r>
            <a:r>
              <a:rPr lang="tr-TR" dirty="0" smtClean="0"/>
              <a:t>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/>
              <a:t>dillerinden</a:t>
            </a:r>
            <a:r>
              <a:rPr lang="en-US" dirty="0"/>
              <a:t> </a:t>
            </a:r>
            <a:r>
              <a:rPr lang="en-US" dirty="0" err="1"/>
              <a:t>birinde</a:t>
            </a:r>
            <a:r>
              <a:rPr lang="en-US" dirty="0"/>
              <a:t> </a:t>
            </a:r>
            <a:r>
              <a:rPr lang="en-US" dirty="0" err="1"/>
              <a:t>yazılacaktır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2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PROGRAMLAMA D</a:t>
            </a:r>
            <a:r>
              <a:rPr lang="tr-TR" dirty="0" smtClean="0"/>
              <a:t>İ</a:t>
            </a:r>
            <a:r>
              <a:rPr lang="en-US" dirty="0" smtClean="0"/>
              <a:t>LLER</a:t>
            </a:r>
            <a:r>
              <a:rPr lang="tr-TR" dirty="0" smtClean="0"/>
              <a:t>İ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C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dilleri</a:t>
            </a:r>
            <a:r>
              <a:rPr lang="en-US" dirty="0"/>
              <a:t>,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degerlendirme</a:t>
            </a:r>
            <a:r>
              <a:rPr lang="en-US" dirty="0"/>
              <a:t>, </a:t>
            </a:r>
            <a:r>
              <a:rPr lang="en-US" dirty="0" smtClean="0"/>
              <a:t>test</a:t>
            </a:r>
            <a:r>
              <a:rPr lang="tr-TR" dirty="0" smtClean="0"/>
              <a:t> </a:t>
            </a:r>
            <a:r>
              <a:rPr lang="en-US" dirty="0" err="1" smtClean="0"/>
              <a:t>cihazlarına</a:t>
            </a:r>
            <a:r>
              <a:rPr lang="en-US" dirty="0" smtClean="0"/>
              <a:t> </a:t>
            </a:r>
            <a:r>
              <a:rPr lang="en-US" dirty="0" err="1"/>
              <a:t>erisme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karmasık</a:t>
            </a:r>
            <a:r>
              <a:rPr lang="en-US" dirty="0"/>
              <a:t> </a:t>
            </a:r>
            <a:r>
              <a:rPr lang="en-US" dirty="0" err="1" smtClean="0"/>
              <a:t>matematiksel</a:t>
            </a:r>
            <a:r>
              <a:rPr lang="tr-TR" dirty="0" smtClean="0"/>
              <a:t> </a:t>
            </a:r>
            <a:r>
              <a:rPr lang="en-US" dirty="0" err="1" smtClean="0"/>
              <a:t>hesaplamaları</a:t>
            </a:r>
            <a:r>
              <a:rPr lang="en-US" dirty="0" smtClean="0"/>
              <a:t> </a:t>
            </a:r>
            <a:r>
              <a:rPr lang="en-US" dirty="0" err="1"/>
              <a:t>yapma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isleri</a:t>
            </a:r>
            <a:r>
              <a:rPr lang="en-US" dirty="0"/>
              <a:t> </a:t>
            </a:r>
            <a:r>
              <a:rPr lang="en-US" dirty="0" err="1"/>
              <a:t>yapmanıza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tr-TR" dirty="0" smtClean="0"/>
              <a:t> </a:t>
            </a:r>
            <a:r>
              <a:rPr lang="en-US" dirty="0" err="1" smtClean="0"/>
              <a:t>verir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Yüksek</a:t>
            </a:r>
            <a:r>
              <a:rPr lang="en-US" dirty="0" smtClean="0"/>
              <a:t>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çok</a:t>
            </a:r>
            <a:r>
              <a:rPr lang="tr-TR" dirty="0" smtClean="0"/>
              <a:t> </a:t>
            </a:r>
            <a:r>
              <a:rPr lang="en-US" dirty="0" err="1" smtClean="0"/>
              <a:t>yönden</a:t>
            </a:r>
            <a:r>
              <a:rPr lang="en-US" dirty="0" smtClean="0"/>
              <a:t>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kullandıgımız</a:t>
            </a:r>
            <a:r>
              <a:rPr lang="en-US" dirty="0"/>
              <a:t> </a:t>
            </a:r>
            <a:r>
              <a:rPr lang="en-US" dirty="0" err="1"/>
              <a:t>dile</a:t>
            </a:r>
            <a:r>
              <a:rPr lang="en-US" dirty="0"/>
              <a:t> </a:t>
            </a:r>
            <a:r>
              <a:rPr lang="en-US" dirty="0" err="1" smtClean="0"/>
              <a:t>benzerlik</a:t>
            </a:r>
            <a:r>
              <a:rPr lang="tr-TR" dirty="0" smtClean="0"/>
              <a:t> </a:t>
            </a:r>
            <a:r>
              <a:rPr lang="en-US" dirty="0" err="1" smtClean="0"/>
              <a:t>gösterir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Bununla</a:t>
            </a:r>
            <a:r>
              <a:rPr lang="en-US" dirty="0" smtClean="0"/>
              <a:t> </a:t>
            </a:r>
            <a:r>
              <a:rPr lang="en-US" dirty="0" err="1"/>
              <a:t>birlikte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anlasılabilen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err="1" smtClean="0"/>
              <a:t>yorumlanabilen</a:t>
            </a:r>
            <a:r>
              <a:rPr lang="en-US" dirty="0" smtClean="0"/>
              <a:t> </a:t>
            </a:r>
            <a:r>
              <a:rPr lang="en-US" dirty="0" err="1"/>
              <a:t>deyimlere</a:t>
            </a:r>
            <a:r>
              <a:rPr lang="en-US" dirty="0"/>
              <a:t> </a:t>
            </a:r>
            <a:r>
              <a:rPr lang="en-US" dirty="0" err="1"/>
              <a:t>dönüstürmek</a:t>
            </a:r>
            <a:r>
              <a:rPr lang="en-US" dirty="0"/>
              <a:t> </a:t>
            </a:r>
            <a:r>
              <a:rPr lang="en-US" dirty="0" err="1" smtClean="0"/>
              <a:t>için</a:t>
            </a:r>
            <a:r>
              <a:rPr lang="tr-TR" dirty="0" smtClean="0"/>
              <a:t> </a:t>
            </a:r>
            <a:r>
              <a:rPr lang="en-US" dirty="0" err="1" smtClean="0"/>
              <a:t>yüksek</a:t>
            </a:r>
            <a:r>
              <a:rPr lang="en-US" dirty="0" smtClean="0"/>
              <a:t> </a:t>
            </a:r>
            <a:r>
              <a:rPr lang="en-US" dirty="0" err="1"/>
              <a:t>seviyeli</a:t>
            </a:r>
            <a:r>
              <a:rPr lang="en-US" dirty="0"/>
              <a:t> </a:t>
            </a:r>
            <a:r>
              <a:rPr lang="en-US" dirty="0" err="1"/>
              <a:t>dil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defa</a:t>
            </a:r>
            <a:r>
              <a:rPr lang="en-US" dirty="0"/>
              <a:t> </a:t>
            </a:r>
            <a:r>
              <a:rPr lang="en-US" dirty="0" err="1" smtClean="0"/>
              <a:t>bilgisayar</a:t>
            </a:r>
            <a:r>
              <a:rPr lang="tr-TR" dirty="0" smtClean="0"/>
              <a:t> </a:t>
            </a:r>
            <a:r>
              <a:rPr lang="en-US" dirty="0" err="1" smtClean="0"/>
              <a:t>diliyle</a:t>
            </a:r>
            <a:r>
              <a:rPr lang="en-US" dirty="0" smtClean="0"/>
              <a:t> </a:t>
            </a:r>
            <a:r>
              <a:rPr lang="en-US" dirty="0" err="1"/>
              <a:t>tanıstıktan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 smtClean="0"/>
              <a:t>algoritmalarınızı</a:t>
            </a:r>
            <a:r>
              <a:rPr lang="tr-TR" dirty="0" smtClean="0"/>
              <a:t> </a:t>
            </a:r>
            <a:r>
              <a:rPr lang="en-US" dirty="0" err="1" smtClean="0"/>
              <a:t>kolayca</a:t>
            </a:r>
            <a:r>
              <a:rPr lang="en-US" dirty="0" smtClean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 smtClean="0"/>
              <a:t>anlaşılabilen</a:t>
            </a:r>
            <a:r>
              <a:rPr lang="tr-TR" dirty="0" smtClean="0"/>
              <a:t>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koduna</a:t>
            </a:r>
            <a:r>
              <a:rPr lang="en-US" dirty="0"/>
              <a:t>” </a:t>
            </a:r>
            <a:r>
              <a:rPr lang="en-US" dirty="0" err="1"/>
              <a:t>dönüstürmelisiniz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Bunu</a:t>
            </a:r>
            <a:r>
              <a:rPr lang="tr-TR" dirty="0" smtClean="0"/>
              <a:t> </a:t>
            </a:r>
            <a:r>
              <a:rPr lang="en-US" dirty="0" err="1" smtClean="0"/>
              <a:t>yapmak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</a:t>
            </a:r>
            <a:r>
              <a:rPr lang="en-US" dirty="0" err="1"/>
              <a:t>agdaki</a:t>
            </a:r>
            <a:r>
              <a:rPr lang="en-US" dirty="0"/>
              <a:t> </a:t>
            </a:r>
            <a:r>
              <a:rPr lang="en-US" dirty="0" err="1" smtClean="0"/>
              <a:t>diğer</a:t>
            </a:r>
            <a:r>
              <a:rPr lang="tr-TR" dirty="0" smtClean="0"/>
              <a:t> </a:t>
            </a:r>
            <a:r>
              <a:rPr lang="en-US" dirty="0" err="1" smtClean="0"/>
              <a:t>cihazlarla</a:t>
            </a:r>
            <a:r>
              <a:rPr lang="en-US" dirty="0" smtClean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etkilesecegi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ne </a:t>
            </a:r>
            <a:r>
              <a:rPr lang="en-US" dirty="0" err="1" smtClean="0"/>
              <a:t>yapacağını</a:t>
            </a:r>
            <a:r>
              <a:rPr lang="tr-TR" dirty="0" smtClean="0"/>
              <a:t> </a:t>
            </a:r>
            <a:r>
              <a:rPr lang="en-US" dirty="0" err="1" smtClean="0"/>
              <a:t>bilgisayara</a:t>
            </a:r>
            <a:r>
              <a:rPr lang="en-US" dirty="0" smtClean="0"/>
              <a:t> </a:t>
            </a:r>
            <a:r>
              <a:rPr lang="en-US" dirty="0" err="1"/>
              <a:t>söyleyecek</a:t>
            </a:r>
            <a:r>
              <a:rPr lang="en-US" dirty="0"/>
              <a:t> </a:t>
            </a:r>
            <a:r>
              <a:rPr lang="en-US" dirty="0" err="1"/>
              <a:t>sekilde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27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PROGRAMLAMA D</a:t>
            </a:r>
            <a:r>
              <a:rPr lang="tr-TR" dirty="0" smtClean="0"/>
              <a:t>İ</a:t>
            </a:r>
            <a:r>
              <a:rPr lang="en-US" dirty="0" smtClean="0"/>
              <a:t>LLER</a:t>
            </a:r>
            <a:r>
              <a:rPr lang="tr-TR" dirty="0" smtClean="0"/>
              <a:t>İ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mühendislik</a:t>
            </a:r>
            <a:r>
              <a:rPr lang="en-US" dirty="0"/>
              <a:t>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programları</a:t>
            </a:r>
            <a:r>
              <a:rPr lang="en-US" dirty="0"/>
              <a:t> </a:t>
            </a:r>
            <a:r>
              <a:rPr lang="en-US" dirty="0" err="1" smtClean="0"/>
              <a:t>temel</a:t>
            </a:r>
            <a:r>
              <a:rPr lang="tr-TR" dirty="0" smtClean="0"/>
              <a:t>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/>
              <a:t>programlamayı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 smtClean="0"/>
              <a:t>getirebilmek</a:t>
            </a:r>
            <a:r>
              <a:rPr lang="tr-TR" dirty="0" smtClean="0"/>
              <a:t> </a:t>
            </a:r>
            <a:r>
              <a:rPr lang="da-DK" dirty="0" smtClean="0"/>
              <a:t>için </a:t>
            </a:r>
            <a:r>
              <a:rPr lang="da-DK" dirty="0"/>
              <a:t>ögrencilerine beceri kazandırmak ister</a:t>
            </a:r>
            <a:r>
              <a:rPr lang="da-DK" dirty="0" smtClean="0"/>
              <a:t>.</a:t>
            </a:r>
            <a:endParaRPr lang="tr-TR" dirty="0" smtClean="0"/>
          </a:p>
          <a:p>
            <a:r>
              <a:rPr lang="da-DK" dirty="0" smtClean="0"/>
              <a:t> Bu</a:t>
            </a:r>
            <a:r>
              <a:rPr lang="tr-TR" dirty="0" smtClean="0"/>
              <a:t> </a:t>
            </a:r>
            <a:r>
              <a:rPr lang="en-US" dirty="0" err="1" smtClean="0"/>
              <a:t>yetenekler</a:t>
            </a:r>
            <a:r>
              <a:rPr lang="en-US" dirty="0" smtClean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lisans</a:t>
            </a:r>
            <a:r>
              <a:rPr lang="en-US" dirty="0"/>
              <a:t> </a:t>
            </a:r>
            <a:r>
              <a:rPr lang="en-US" dirty="0" err="1"/>
              <a:t>programınız</a:t>
            </a:r>
            <a:r>
              <a:rPr lang="en-US" dirty="0"/>
              <a:t> </a:t>
            </a:r>
            <a:r>
              <a:rPr lang="en-US" dirty="0" err="1" smtClean="0"/>
              <a:t>sırasında</a:t>
            </a:r>
            <a:r>
              <a:rPr lang="tr-TR" dirty="0" smtClean="0"/>
              <a:t> </a:t>
            </a:r>
            <a:r>
              <a:rPr lang="da-DK" dirty="0" smtClean="0"/>
              <a:t>problem </a:t>
            </a:r>
            <a:r>
              <a:rPr lang="da-DK" dirty="0"/>
              <a:t>çözmede degerli olacaktır ve </a:t>
            </a:r>
            <a:r>
              <a:rPr lang="da-DK" dirty="0" smtClean="0"/>
              <a:t>aynı</a:t>
            </a:r>
            <a:r>
              <a:rPr lang="tr-TR" dirty="0" smtClean="0"/>
              <a:t> </a:t>
            </a:r>
            <a:r>
              <a:rPr lang="en-US" dirty="0" err="1" smtClean="0"/>
              <a:t>zamanda</a:t>
            </a:r>
            <a:r>
              <a:rPr lang="en-US" dirty="0" smtClean="0"/>
              <a:t> </a:t>
            </a:r>
            <a:r>
              <a:rPr lang="en-US" dirty="0" err="1"/>
              <a:t>profesyonel</a:t>
            </a:r>
            <a:r>
              <a:rPr lang="en-US" dirty="0"/>
              <a:t> </a:t>
            </a:r>
            <a:r>
              <a:rPr lang="en-US" dirty="0" err="1"/>
              <a:t>kariyerinizde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 smtClean="0"/>
              <a:t>ise</a:t>
            </a:r>
            <a:r>
              <a:rPr lang="tr-TR" dirty="0" smtClean="0"/>
              <a:t> </a:t>
            </a:r>
            <a:r>
              <a:rPr lang="en-US" dirty="0" err="1" smtClean="0"/>
              <a:t>yarayacaktır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Mühendislik</a:t>
            </a:r>
            <a:r>
              <a:rPr lang="en-US" dirty="0" smtClean="0"/>
              <a:t> </a:t>
            </a:r>
            <a:r>
              <a:rPr lang="en-US" dirty="0" err="1"/>
              <a:t>problemlerini</a:t>
            </a:r>
            <a:r>
              <a:rPr lang="en-US" dirty="0"/>
              <a:t> </a:t>
            </a:r>
            <a:r>
              <a:rPr lang="en-US" dirty="0" err="1" smtClean="0"/>
              <a:t>çözmek</a:t>
            </a:r>
            <a:r>
              <a:rPr lang="tr-TR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programları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 smtClean="0"/>
              <a:t>satır</a:t>
            </a:r>
            <a:r>
              <a:rPr lang="tr-TR" dirty="0" smtClean="0"/>
              <a:t> </a:t>
            </a:r>
            <a:r>
              <a:rPr lang="en-US" dirty="0" err="1" smtClean="0"/>
              <a:t>kısalıgında</a:t>
            </a:r>
            <a:r>
              <a:rPr lang="en-US" dirty="0" smtClean="0"/>
              <a:t> </a:t>
            </a:r>
            <a:r>
              <a:rPr lang="en-US" dirty="0" err="1"/>
              <a:t>olabilir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saatte</a:t>
            </a:r>
            <a:r>
              <a:rPr lang="en-US" dirty="0"/>
              <a:t> test </a:t>
            </a:r>
            <a:r>
              <a:rPr lang="en-US" dirty="0" err="1" smtClean="0"/>
              <a:t>edilebilir</a:t>
            </a:r>
            <a:r>
              <a:rPr lang="tr-TR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/>
              <a:t>yazılabilir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Diger</a:t>
            </a:r>
            <a:r>
              <a:rPr lang="en-US" dirty="0" smtClean="0"/>
              <a:t> </a:t>
            </a:r>
            <a:r>
              <a:rPr lang="en-US" dirty="0" err="1"/>
              <a:t>problemler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 smtClean="0"/>
              <a:t>geliştirme</a:t>
            </a:r>
            <a:r>
              <a:rPr lang="tr-TR" dirty="0" smtClean="0"/>
              <a:t> </a:t>
            </a:r>
            <a:r>
              <a:rPr lang="en-US" dirty="0" err="1" smtClean="0"/>
              <a:t>zamanı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yüzlerce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binlerce</a:t>
            </a:r>
            <a:r>
              <a:rPr lang="en-US" dirty="0"/>
              <a:t> </a:t>
            </a:r>
            <a:r>
              <a:rPr lang="en-US" dirty="0" err="1"/>
              <a:t>satırlık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 smtClean="0"/>
              <a:t>ile</a:t>
            </a:r>
            <a:r>
              <a:rPr lang="tr-TR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/>
              <a:t>kapsamlı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isteyebilir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9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GENEL F</a:t>
            </a:r>
            <a:r>
              <a:rPr lang="tr-TR" dirty="0" smtClean="0"/>
              <a:t>İ</a:t>
            </a:r>
            <a:r>
              <a:rPr lang="en-US" dirty="0" smtClean="0"/>
              <a:t>K</a:t>
            </a:r>
            <a:r>
              <a:rPr lang="tr-TR" dirty="0" smtClean="0"/>
              <a:t>İ</a:t>
            </a:r>
            <a:r>
              <a:rPr lang="en-US" dirty="0" smtClean="0"/>
              <a:t>RLER VE</a:t>
            </a:r>
            <a:r>
              <a:rPr lang="tr-TR" dirty="0" smtClean="0"/>
              <a:t> </a:t>
            </a:r>
            <a:r>
              <a:rPr lang="en-US" dirty="0" smtClean="0"/>
              <a:t>GÜVENL</a:t>
            </a:r>
            <a:r>
              <a:rPr lang="tr-TR" dirty="0" smtClean="0"/>
              <a:t>İ</a:t>
            </a:r>
            <a:r>
              <a:rPr lang="en-US" dirty="0" smtClean="0"/>
              <a:t>K KONUSU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Bilmediginiz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cihazla</a:t>
            </a:r>
            <a:r>
              <a:rPr lang="en-US" dirty="0"/>
              <a:t> </a:t>
            </a:r>
            <a:r>
              <a:rPr lang="en-US" dirty="0" err="1" smtClean="0"/>
              <a:t>çalışacağınız</a:t>
            </a:r>
            <a:r>
              <a:rPr lang="tr-TR" dirty="0" smtClean="0"/>
              <a:t> </a:t>
            </a:r>
            <a:r>
              <a:rPr lang="en-US" dirty="0" smtClean="0"/>
              <a:t>zaman</a:t>
            </a:r>
            <a:r>
              <a:rPr lang="en-US" dirty="0"/>
              <a:t>, </a:t>
            </a:r>
            <a:r>
              <a:rPr lang="en-US" dirty="0" err="1"/>
              <a:t>ögrenmesi</a:t>
            </a:r>
            <a:r>
              <a:rPr lang="en-US" dirty="0"/>
              <a:t>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zaman </a:t>
            </a:r>
            <a:r>
              <a:rPr lang="en-US" dirty="0" err="1" smtClean="0"/>
              <a:t>alan</a:t>
            </a:r>
            <a:r>
              <a:rPr lang="tr-TR" dirty="0" smtClean="0"/>
              <a:t> </a:t>
            </a:r>
            <a:r>
              <a:rPr lang="en-US" dirty="0" err="1" smtClean="0"/>
              <a:t>kullanma</a:t>
            </a:r>
            <a:r>
              <a:rPr lang="en-US" dirty="0" smtClean="0"/>
              <a:t> </a:t>
            </a:r>
            <a:r>
              <a:rPr lang="en-US" dirty="0" err="1"/>
              <a:t>kılavuzuna</a:t>
            </a:r>
            <a:r>
              <a:rPr lang="en-US" dirty="0"/>
              <a:t> </a:t>
            </a:r>
            <a:r>
              <a:rPr lang="en-US" dirty="0" err="1"/>
              <a:t>bakmak</a:t>
            </a:r>
            <a:r>
              <a:rPr lang="en-US" dirty="0"/>
              <a:t> </a:t>
            </a:r>
            <a:r>
              <a:rPr lang="en-US" dirty="0" err="1" smtClean="0"/>
              <a:t>suretiyle</a:t>
            </a:r>
            <a:r>
              <a:rPr lang="tr-TR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/>
              <a:t>baslamak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iyisidir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Bu</a:t>
            </a:r>
            <a:r>
              <a:rPr lang="en-US" dirty="0"/>
              <a:t>, </a:t>
            </a:r>
            <a:r>
              <a:rPr lang="en-US" dirty="0" err="1" smtClean="0"/>
              <a:t>yapmak</a:t>
            </a:r>
            <a:r>
              <a:rPr lang="tr-TR" dirty="0" smtClean="0"/>
              <a:t> </a:t>
            </a:r>
            <a:r>
              <a:rPr lang="en-US" dirty="0" err="1" smtClean="0"/>
              <a:t>istediginiz</a:t>
            </a:r>
            <a:r>
              <a:rPr lang="en-US" dirty="0" smtClean="0"/>
              <a:t> </a:t>
            </a:r>
            <a:r>
              <a:rPr lang="en-US" dirty="0" err="1"/>
              <a:t>ölçmenin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o </a:t>
            </a:r>
            <a:r>
              <a:rPr lang="en-US" dirty="0" err="1" smtClean="0"/>
              <a:t>cihazla</a:t>
            </a:r>
            <a:r>
              <a:rPr lang="tr-TR" dirty="0" smtClean="0"/>
              <a:t> </a:t>
            </a:r>
            <a:r>
              <a:rPr lang="en-US" dirty="0" err="1" smtClean="0"/>
              <a:t>mümkün</a:t>
            </a:r>
            <a:r>
              <a:rPr lang="en-US" dirty="0" smtClean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olmadıgının</a:t>
            </a:r>
            <a:r>
              <a:rPr lang="en-US" dirty="0"/>
              <a:t> </a:t>
            </a:r>
            <a:r>
              <a:rPr lang="en-US" dirty="0" err="1" smtClean="0"/>
              <a:t>görülmesini</a:t>
            </a:r>
            <a:r>
              <a:rPr lang="tr-TR" dirty="0" smtClean="0"/>
              <a:t> </a:t>
            </a:r>
            <a:r>
              <a:rPr lang="en-US" dirty="0" err="1" smtClean="0"/>
              <a:t>saglayacaktır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 smtClean="0"/>
              <a:t>cihaza</a:t>
            </a:r>
            <a:r>
              <a:rPr lang="tr-TR" dirty="0" smtClean="0"/>
              <a:t> </a:t>
            </a:r>
            <a:r>
              <a:rPr lang="en-US" dirty="0" err="1" smtClean="0"/>
              <a:t>uygulanabilen</a:t>
            </a:r>
            <a:r>
              <a:rPr lang="en-US" dirty="0" smtClean="0"/>
              <a:t> </a:t>
            </a:r>
            <a:r>
              <a:rPr lang="en-US" dirty="0" err="1"/>
              <a:t>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gerilimlerin</a:t>
            </a:r>
            <a:r>
              <a:rPr lang="tr-TR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/>
              <a:t>seviyesini</a:t>
            </a:r>
            <a:r>
              <a:rPr lang="en-US" dirty="0"/>
              <a:t> </a:t>
            </a:r>
            <a:r>
              <a:rPr lang="en-US" dirty="0" err="1"/>
              <a:t>belirlemelisiniz</a:t>
            </a:r>
            <a:r>
              <a:rPr lang="en-US" dirty="0"/>
              <a:t>.</a:t>
            </a:r>
          </a:p>
          <a:p>
            <a:r>
              <a:rPr lang="en-US" dirty="0" err="1"/>
              <a:t>Deneyde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akım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gerilimlerin</a:t>
            </a:r>
            <a:r>
              <a:rPr lang="tr-TR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degeri</a:t>
            </a:r>
            <a:r>
              <a:rPr lang="en-US" dirty="0"/>
              <a:t> </a:t>
            </a:r>
            <a:r>
              <a:rPr lang="en-US" dirty="0" err="1" smtClean="0"/>
              <a:t>asmadıgından</a:t>
            </a:r>
            <a:r>
              <a:rPr lang="en-US" dirty="0" smtClean="0"/>
              <a:t> </a:t>
            </a:r>
            <a:r>
              <a:rPr lang="en-US" dirty="0" err="1" smtClean="0"/>
              <a:t>emin</a:t>
            </a:r>
            <a:r>
              <a:rPr lang="tr-TR" dirty="0" smtClean="0"/>
              <a:t> </a:t>
            </a:r>
            <a:r>
              <a:rPr lang="en-US" dirty="0" err="1" smtClean="0"/>
              <a:t>olmalısınız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3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GENEL F</a:t>
            </a:r>
            <a:r>
              <a:rPr lang="tr-TR" dirty="0" smtClean="0"/>
              <a:t>İ</a:t>
            </a:r>
            <a:r>
              <a:rPr lang="en-US" dirty="0" smtClean="0"/>
              <a:t>K</a:t>
            </a:r>
            <a:r>
              <a:rPr lang="tr-TR" dirty="0" smtClean="0"/>
              <a:t>İ</a:t>
            </a:r>
            <a:r>
              <a:rPr lang="en-US" dirty="0" smtClean="0"/>
              <a:t>RLER VE</a:t>
            </a:r>
            <a:r>
              <a:rPr lang="tr-TR" dirty="0" smtClean="0"/>
              <a:t> </a:t>
            </a:r>
            <a:r>
              <a:rPr lang="en-US" dirty="0" smtClean="0"/>
              <a:t>GÜVENL</a:t>
            </a:r>
            <a:r>
              <a:rPr lang="tr-TR" dirty="0" smtClean="0"/>
              <a:t>İ</a:t>
            </a:r>
            <a:r>
              <a:rPr lang="en-US" dirty="0" smtClean="0"/>
              <a:t>K KONUSU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Bir</a:t>
            </a:r>
            <a:r>
              <a:rPr lang="fr-FR" dirty="0"/>
              <a:t> </a:t>
            </a:r>
            <a:r>
              <a:rPr lang="fr-FR" dirty="0" err="1"/>
              <a:t>devreyle</a:t>
            </a:r>
            <a:r>
              <a:rPr lang="fr-FR" dirty="0"/>
              <a:t> </a:t>
            </a:r>
            <a:r>
              <a:rPr lang="fr-FR" dirty="0" err="1"/>
              <a:t>ugrastıgınız</a:t>
            </a:r>
            <a:r>
              <a:rPr lang="fr-FR" dirty="0"/>
              <a:t> </a:t>
            </a:r>
            <a:r>
              <a:rPr lang="fr-FR" dirty="0" err="1"/>
              <a:t>zaman</a:t>
            </a:r>
            <a:r>
              <a:rPr lang="fr-FR" dirty="0"/>
              <a:t>, en </a:t>
            </a:r>
            <a:r>
              <a:rPr lang="fr-FR" dirty="0" err="1" smtClean="0"/>
              <a:t>iyi</a:t>
            </a:r>
            <a:r>
              <a:rPr lang="tr-TR" dirty="0" smtClean="0"/>
              <a:t> </a:t>
            </a:r>
            <a:r>
              <a:rPr lang="en-US" dirty="0" err="1" smtClean="0"/>
              <a:t>güvenlik</a:t>
            </a:r>
            <a:r>
              <a:rPr lang="en-US" dirty="0" smtClean="0"/>
              <a:t> </a:t>
            </a:r>
            <a:r>
              <a:rPr lang="en-US" dirty="0" err="1"/>
              <a:t>usulü</a:t>
            </a:r>
            <a:r>
              <a:rPr lang="en-US" dirty="0"/>
              <a:t> </a:t>
            </a:r>
            <a:r>
              <a:rPr lang="en-US" dirty="0" err="1"/>
              <a:t>deney</a:t>
            </a:r>
            <a:r>
              <a:rPr lang="en-US" dirty="0"/>
              <a:t> </a:t>
            </a:r>
            <a:r>
              <a:rPr lang="en-US" dirty="0" err="1"/>
              <a:t>sökülürken</a:t>
            </a:r>
            <a:r>
              <a:rPr lang="en-US" dirty="0"/>
              <a:t> </a:t>
            </a:r>
            <a:r>
              <a:rPr lang="en-US" dirty="0" smtClean="0"/>
              <a:t>ilk</a:t>
            </a:r>
            <a:r>
              <a:rPr lang="tr-TR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kaynagının</a:t>
            </a:r>
            <a:r>
              <a:rPr lang="en-US" dirty="0"/>
              <a:t> </a:t>
            </a:r>
            <a:r>
              <a:rPr lang="en-US" dirty="0" err="1" smtClean="0"/>
              <a:t>bağlantısının</a:t>
            </a:r>
            <a:r>
              <a:rPr lang="tr-TR" dirty="0" smtClean="0"/>
              <a:t> </a:t>
            </a:r>
            <a:r>
              <a:rPr lang="en-US" dirty="0" err="1" smtClean="0"/>
              <a:t>kesilmesi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alınırken</a:t>
            </a:r>
            <a:r>
              <a:rPr lang="en-US" dirty="0"/>
              <a:t> de </a:t>
            </a:r>
            <a:r>
              <a:rPr lang="en-US" dirty="0" err="1" smtClean="0"/>
              <a:t>daima</a:t>
            </a:r>
            <a:r>
              <a:rPr lang="tr-TR" dirty="0" smtClean="0"/>
              <a:t> </a:t>
            </a:r>
            <a:r>
              <a:rPr lang="en-US" dirty="0" smtClean="0"/>
              <a:t>son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baglanmasıdır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smtClean="0"/>
              <a:t>DA</a:t>
            </a:r>
            <a:r>
              <a:rPr lang="tr-TR" dirty="0" smtClean="0"/>
              <a:t> </a:t>
            </a:r>
            <a:r>
              <a:rPr lang="en-US" dirty="0" err="1" smtClean="0"/>
              <a:t>devreleriyle</a:t>
            </a:r>
            <a:r>
              <a:rPr lang="en-US" dirty="0" smtClean="0"/>
              <a:t> </a:t>
            </a:r>
            <a:r>
              <a:rPr lang="en-US" dirty="0" err="1"/>
              <a:t>ilgilenildigi</a:t>
            </a:r>
            <a:r>
              <a:rPr lang="en-US" dirty="0"/>
              <a:t> </a:t>
            </a:r>
            <a:r>
              <a:rPr lang="en-US" dirty="0" smtClean="0"/>
              <a:t>zaman,</a:t>
            </a:r>
            <a:r>
              <a:rPr lang="tr-TR" dirty="0" smtClean="0"/>
              <a:t> </a:t>
            </a:r>
            <a:r>
              <a:rPr lang="en-US" dirty="0" err="1" smtClean="0"/>
              <a:t>uygulamadaki</a:t>
            </a:r>
            <a:r>
              <a:rPr lang="en-US" dirty="0" smtClean="0"/>
              <a:t> </a:t>
            </a:r>
            <a:r>
              <a:rPr lang="en-US" dirty="0" err="1"/>
              <a:t>standartlara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 smtClean="0"/>
              <a:t>pozitif</a:t>
            </a:r>
            <a:r>
              <a:rPr lang="tr-TR" dirty="0" smtClean="0"/>
              <a:t> </a:t>
            </a:r>
            <a:r>
              <a:rPr lang="en-US" dirty="0" err="1" smtClean="0"/>
              <a:t>gerilimlerde</a:t>
            </a:r>
            <a:r>
              <a:rPr lang="en-US" dirty="0" smtClean="0"/>
              <a:t> </a:t>
            </a:r>
            <a:r>
              <a:rPr lang="en-US" dirty="0" err="1"/>
              <a:t>kırmızı</a:t>
            </a:r>
            <a:r>
              <a:rPr lang="en-US" dirty="0"/>
              <a:t> teller (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 smtClean="0"/>
              <a:t>baslık</a:t>
            </a:r>
            <a:r>
              <a:rPr lang="tr-TR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/>
              <a:t>adlandırılır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gerilim</a:t>
            </a:r>
            <a:r>
              <a:rPr lang="tr-TR" dirty="0" smtClean="0"/>
              <a:t> </a:t>
            </a:r>
            <a:r>
              <a:rPr lang="en-US" dirty="0" err="1" smtClean="0"/>
              <a:t>kaynaklarının</a:t>
            </a:r>
            <a:r>
              <a:rPr lang="en-US" dirty="0" smtClean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 smtClean="0"/>
              <a:t>siyah</a:t>
            </a:r>
            <a:r>
              <a:rPr lang="tr-TR" dirty="0" smtClean="0"/>
              <a:t> </a:t>
            </a:r>
            <a:r>
              <a:rPr lang="en-US" dirty="0" smtClean="0"/>
              <a:t>teller </a:t>
            </a:r>
            <a:r>
              <a:rPr lang="en-US" dirty="0" err="1"/>
              <a:t>kullanılmalıdır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8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GENEL F</a:t>
            </a:r>
            <a:r>
              <a:rPr lang="tr-TR" dirty="0" smtClean="0"/>
              <a:t>İ</a:t>
            </a:r>
            <a:r>
              <a:rPr lang="en-US" dirty="0" smtClean="0"/>
              <a:t>K</a:t>
            </a:r>
            <a:r>
              <a:rPr lang="tr-TR" dirty="0" smtClean="0"/>
              <a:t>İ</a:t>
            </a:r>
            <a:r>
              <a:rPr lang="en-US" dirty="0" smtClean="0"/>
              <a:t>RLER VE</a:t>
            </a:r>
            <a:r>
              <a:rPr lang="tr-TR" dirty="0" smtClean="0"/>
              <a:t> </a:t>
            </a:r>
            <a:r>
              <a:rPr lang="en-US" dirty="0" smtClean="0"/>
              <a:t>GÜVENL</a:t>
            </a:r>
            <a:r>
              <a:rPr lang="tr-TR" dirty="0" smtClean="0"/>
              <a:t>İ</a:t>
            </a:r>
            <a:r>
              <a:rPr lang="en-US" dirty="0" smtClean="0"/>
              <a:t>K KONUSU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güç</a:t>
            </a:r>
            <a:r>
              <a:rPr lang="en-US" dirty="0"/>
              <a:t> </a:t>
            </a:r>
            <a:r>
              <a:rPr lang="en-US" dirty="0" err="1"/>
              <a:t>kaynakları</a:t>
            </a:r>
            <a:r>
              <a:rPr lang="en-US" dirty="0"/>
              <a:t> </a:t>
            </a:r>
            <a:r>
              <a:rPr lang="en-US" dirty="0" err="1"/>
              <a:t>kapalıyken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devrenin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err="1"/>
              <a:t>ölü</a:t>
            </a:r>
            <a:r>
              <a:rPr lang="en-US" dirty="0"/>
              <a:t>” </a:t>
            </a:r>
            <a:r>
              <a:rPr lang="en-US" dirty="0" err="1"/>
              <a:t>oldugunu</a:t>
            </a:r>
            <a:r>
              <a:rPr lang="en-US" dirty="0"/>
              <a:t> </a:t>
            </a:r>
            <a:r>
              <a:rPr lang="en-US" dirty="0" err="1"/>
              <a:t>asla</a:t>
            </a:r>
            <a:r>
              <a:rPr lang="en-US" dirty="0"/>
              <a:t> </a:t>
            </a:r>
            <a:r>
              <a:rPr lang="en-US" dirty="0" err="1"/>
              <a:t>varsayamayız</a:t>
            </a:r>
            <a:r>
              <a:rPr lang="en-US" dirty="0"/>
              <a:t>.</a:t>
            </a:r>
          </a:p>
          <a:p>
            <a:r>
              <a:rPr lang="en-US" dirty="0" err="1"/>
              <a:t>Anahtarlar</a:t>
            </a:r>
            <a:r>
              <a:rPr lang="en-US" dirty="0"/>
              <a:t> </a:t>
            </a:r>
            <a:r>
              <a:rPr lang="en-US" dirty="0" err="1"/>
              <a:t>mekanik</a:t>
            </a:r>
            <a:r>
              <a:rPr lang="en-US" dirty="0"/>
              <a:t> </a:t>
            </a:r>
            <a:r>
              <a:rPr lang="en-US" dirty="0" err="1"/>
              <a:t>elemanlardır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(</a:t>
            </a:r>
            <a:r>
              <a:rPr lang="en-US" dirty="0" err="1" smtClean="0"/>
              <a:t>sonuç</a:t>
            </a:r>
            <a:r>
              <a:rPr lang="tr-TR" dirty="0" smtClean="0"/>
              <a:t> </a:t>
            </a:r>
            <a:r>
              <a:rPr lang="en-US" dirty="0" err="1" smtClean="0"/>
              <a:t>olarak</a:t>
            </a:r>
            <a:r>
              <a:rPr lang="en-US" dirty="0"/>
              <a:t>)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arızasına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 smtClean="0"/>
              <a:t>sekilde</a:t>
            </a:r>
            <a:r>
              <a:rPr lang="tr-TR" dirty="0" smtClean="0"/>
              <a:t> </a:t>
            </a:r>
            <a:r>
              <a:rPr lang="en-US" dirty="0" err="1" smtClean="0"/>
              <a:t>asınacaktır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 smtClean="0"/>
              <a:t>konumda</a:t>
            </a:r>
            <a:r>
              <a:rPr lang="tr-TR" dirty="0" smtClean="0"/>
              <a:t> </a:t>
            </a:r>
            <a:r>
              <a:rPr lang="en-US" dirty="0" err="1" smtClean="0"/>
              <a:t>arızalanırsa</a:t>
            </a:r>
            <a:r>
              <a:rPr lang="en-US" dirty="0"/>
              <a:t>,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gücün</a:t>
            </a:r>
            <a:r>
              <a:rPr lang="en-US" dirty="0"/>
              <a:t> </a:t>
            </a:r>
            <a:r>
              <a:rPr lang="en-US" dirty="0" err="1"/>
              <a:t>kapalı</a:t>
            </a:r>
            <a:r>
              <a:rPr lang="en-US" dirty="0"/>
              <a:t> </a:t>
            </a:r>
            <a:r>
              <a:rPr lang="en-US" dirty="0" err="1" smtClean="0"/>
              <a:t>olduğunu</a:t>
            </a:r>
            <a:r>
              <a:rPr lang="tr-TR" dirty="0" smtClean="0"/>
              <a:t> </a:t>
            </a:r>
            <a:r>
              <a:rPr lang="en-US" dirty="0" err="1" smtClean="0"/>
              <a:t>düsünürsünüz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gücün</a:t>
            </a:r>
            <a:r>
              <a:rPr lang="en-US" dirty="0"/>
              <a:t> </a:t>
            </a:r>
            <a:r>
              <a:rPr lang="en-US" dirty="0" err="1"/>
              <a:t>olmadıgını</a:t>
            </a:r>
            <a:r>
              <a:rPr lang="en-US" dirty="0"/>
              <a:t> </a:t>
            </a:r>
            <a:r>
              <a:rPr lang="en-US" dirty="0" err="1" smtClean="0"/>
              <a:t>varsaydığınız</a:t>
            </a:r>
            <a:r>
              <a:rPr lang="tr-TR" dirty="0" smtClean="0"/>
              <a:t> </a:t>
            </a:r>
            <a:r>
              <a:rPr lang="en-US" dirty="0" err="1" smtClean="0"/>
              <a:t>devre</a:t>
            </a:r>
            <a:r>
              <a:rPr lang="en-US" dirty="0" smtClean="0"/>
              <a:t> </a:t>
            </a:r>
            <a:r>
              <a:rPr lang="en-US" dirty="0" err="1"/>
              <a:t>noktalarına</a:t>
            </a:r>
            <a:r>
              <a:rPr lang="en-US" dirty="0"/>
              <a:t> </a:t>
            </a:r>
            <a:r>
              <a:rPr lang="en-US" dirty="0" err="1"/>
              <a:t>dokunursanız</a:t>
            </a:r>
            <a:r>
              <a:rPr lang="en-US" dirty="0"/>
              <a:t> </a:t>
            </a:r>
            <a:r>
              <a:rPr lang="en-US" dirty="0" err="1"/>
              <a:t>ciddi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sekilde</a:t>
            </a:r>
            <a:r>
              <a:rPr lang="tr-TR" dirty="0" smtClean="0"/>
              <a:t> </a:t>
            </a:r>
            <a:r>
              <a:rPr lang="en-US" dirty="0" err="1" smtClean="0"/>
              <a:t>yaralanabilirsiniz</a:t>
            </a:r>
            <a:r>
              <a:rPr lang="en-US" dirty="0" smtClean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ölebilirsiniz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Her </a:t>
            </a:r>
            <a:r>
              <a:rPr lang="en-US" dirty="0" err="1" smtClean="0"/>
              <a:t>defasında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voltmetre</a:t>
            </a:r>
            <a:r>
              <a:rPr lang="en-US" dirty="0"/>
              <a:t> </a:t>
            </a:r>
            <a:r>
              <a:rPr lang="en-US" dirty="0" err="1"/>
              <a:t>yardımıyla</a:t>
            </a:r>
            <a:r>
              <a:rPr lang="en-US" dirty="0"/>
              <a:t> </a:t>
            </a:r>
            <a:r>
              <a:rPr lang="en-US" dirty="0" err="1"/>
              <a:t>gerilimlerin</a:t>
            </a:r>
            <a:r>
              <a:rPr lang="en-US" dirty="0"/>
              <a:t> </a:t>
            </a:r>
            <a:r>
              <a:rPr lang="en-US" dirty="0" err="1" smtClean="0"/>
              <a:t>olması</a:t>
            </a:r>
            <a:r>
              <a:rPr lang="tr-TR" dirty="0" smtClean="0"/>
              <a:t> </a:t>
            </a:r>
            <a:r>
              <a:rPr lang="en-US" dirty="0" err="1" smtClean="0"/>
              <a:t>gereken</a:t>
            </a:r>
            <a:r>
              <a:rPr lang="en-US" dirty="0" smtClean="0"/>
              <a:t> </a:t>
            </a:r>
            <a:r>
              <a:rPr lang="en-US" dirty="0" err="1"/>
              <a:t>degerlerde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olmadıgını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tr-TR" dirty="0" smtClean="0"/>
              <a:t> </a:t>
            </a:r>
            <a:r>
              <a:rPr lang="en-US" dirty="0" err="1" smtClean="0"/>
              <a:t>ediniz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8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Ölçme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, </a:t>
            </a:r>
            <a:r>
              <a:rPr lang="en-US" dirty="0" err="1"/>
              <a:t>ölçme</a:t>
            </a:r>
            <a:r>
              <a:rPr lang="en-US" dirty="0"/>
              <a:t> </a:t>
            </a:r>
            <a:r>
              <a:rPr lang="en-US" dirty="0" err="1"/>
              <a:t>cihazının</a:t>
            </a:r>
            <a:r>
              <a:rPr lang="en-US" dirty="0"/>
              <a:t> </a:t>
            </a:r>
            <a:r>
              <a:rPr lang="en-US" dirty="0" err="1" smtClean="0"/>
              <a:t>ölçmek</a:t>
            </a:r>
            <a:r>
              <a:rPr lang="tr-TR" dirty="0" smtClean="0"/>
              <a:t> </a:t>
            </a:r>
            <a:r>
              <a:rPr lang="en-US" dirty="0" err="1" smtClean="0"/>
              <a:t>istediginiz</a:t>
            </a:r>
            <a:r>
              <a:rPr lang="en-US" dirty="0" smtClean="0"/>
              <a:t> </a:t>
            </a:r>
            <a:r>
              <a:rPr lang="en-US" dirty="0" err="1"/>
              <a:t>büyüklügün</a:t>
            </a:r>
            <a:r>
              <a:rPr lang="en-US" dirty="0"/>
              <a:t> </a:t>
            </a:r>
            <a:r>
              <a:rPr lang="en-US" dirty="0" err="1"/>
              <a:t>degismesine</a:t>
            </a:r>
            <a:r>
              <a:rPr lang="en-US" dirty="0"/>
              <a:t> </a:t>
            </a:r>
            <a:r>
              <a:rPr lang="en-US" dirty="0" err="1" smtClean="0"/>
              <a:t>yol</a:t>
            </a:r>
            <a:r>
              <a:rPr lang="tr-TR" dirty="0" smtClean="0"/>
              <a:t> </a:t>
            </a:r>
            <a:r>
              <a:rPr lang="en-US" dirty="0" err="1" smtClean="0"/>
              <a:t>açtıgı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gerçektir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Baska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deyisle</a:t>
            </a:r>
            <a:r>
              <a:rPr lang="en-US" dirty="0"/>
              <a:t>, </a:t>
            </a:r>
            <a:r>
              <a:rPr lang="en-US" dirty="0" err="1" smtClean="0"/>
              <a:t>bazı</a:t>
            </a:r>
            <a:r>
              <a:rPr lang="tr-TR" dirty="0" smtClean="0"/>
              <a:t> </a:t>
            </a:r>
            <a:r>
              <a:rPr lang="en-US" dirty="0" err="1" smtClean="0"/>
              <a:t>büyüklükleri</a:t>
            </a:r>
            <a:r>
              <a:rPr lang="en-US" dirty="0" smtClean="0"/>
              <a:t> </a:t>
            </a:r>
            <a:r>
              <a:rPr lang="en-US" dirty="0" err="1"/>
              <a:t>ölçmeye</a:t>
            </a:r>
            <a:r>
              <a:rPr lang="en-US" dirty="0"/>
              <a:t> </a:t>
            </a:r>
            <a:r>
              <a:rPr lang="en-US" dirty="0" err="1"/>
              <a:t>çalısmanın</a:t>
            </a:r>
            <a:r>
              <a:rPr lang="en-US" dirty="0"/>
              <a:t> </a:t>
            </a:r>
            <a:r>
              <a:rPr lang="en-US" dirty="0" err="1"/>
              <a:t>etkisi</a:t>
            </a:r>
            <a:r>
              <a:rPr lang="en-US" dirty="0"/>
              <a:t> </a:t>
            </a:r>
            <a:r>
              <a:rPr lang="en-US" dirty="0" err="1" smtClean="0"/>
              <a:t>bu</a:t>
            </a:r>
            <a:r>
              <a:rPr lang="tr-TR" dirty="0" smtClean="0"/>
              <a:t> </a:t>
            </a:r>
            <a:r>
              <a:rPr lang="en-US" dirty="0" err="1" smtClean="0"/>
              <a:t>büyüklügün</a:t>
            </a:r>
            <a:r>
              <a:rPr lang="en-US" dirty="0" smtClean="0"/>
              <a:t> </a:t>
            </a:r>
            <a:r>
              <a:rPr lang="en-US" dirty="0" err="1"/>
              <a:t>ölçülmesinde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 smtClean="0"/>
              <a:t>oluşumuna</a:t>
            </a:r>
            <a:r>
              <a:rPr lang="tr-TR" dirty="0" smtClean="0"/>
              <a:t> </a:t>
            </a:r>
            <a:r>
              <a:rPr lang="en-US" dirty="0" err="1" smtClean="0"/>
              <a:t>yol</a:t>
            </a:r>
            <a:r>
              <a:rPr lang="en-US" dirty="0" smtClean="0"/>
              <a:t> </a:t>
            </a:r>
            <a:r>
              <a:rPr lang="en-US" dirty="0" err="1"/>
              <a:t>açar</a:t>
            </a:r>
            <a:r>
              <a:rPr lang="en-US" dirty="0"/>
              <a:t>. </a:t>
            </a:r>
            <a:r>
              <a:rPr lang="en-US" dirty="0" err="1"/>
              <a:t>Ölçme</a:t>
            </a:r>
            <a:r>
              <a:rPr lang="en-US" dirty="0"/>
              <a:t> </a:t>
            </a:r>
            <a:r>
              <a:rPr lang="en-US" dirty="0" err="1" smtClean="0"/>
              <a:t>cihazlarınızın</a:t>
            </a:r>
            <a:r>
              <a:rPr lang="tr-TR" dirty="0" smtClean="0"/>
              <a:t> </a:t>
            </a:r>
            <a:r>
              <a:rPr lang="en-US" dirty="0" err="1" smtClean="0"/>
              <a:t>karakteristiklerini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sınırlamalarını</a:t>
            </a:r>
            <a:r>
              <a:rPr lang="tr-TR" dirty="0" smtClean="0"/>
              <a:t> </a:t>
            </a:r>
            <a:r>
              <a:rPr lang="en-US" dirty="0" err="1" smtClean="0"/>
              <a:t>bilmek</a:t>
            </a:r>
            <a:r>
              <a:rPr lang="en-US" dirty="0" smtClean="0"/>
              <a:t> </a:t>
            </a:r>
            <a:r>
              <a:rPr lang="en-US" dirty="0" err="1"/>
              <a:t>sizin</a:t>
            </a:r>
            <a:r>
              <a:rPr lang="en-US" dirty="0"/>
              <a:t> </a:t>
            </a:r>
            <a:r>
              <a:rPr lang="en-US" dirty="0" err="1"/>
              <a:t>sorumlulugunuzdadır</a:t>
            </a:r>
            <a:r>
              <a:rPr lang="en-US" dirty="0"/>
              <a:t>.</a:t>
            </a:r>
          </a:p>
          <a:p>
            <a:r>
              <a:rPr lang="en-US" dirty="0" err="1"/>
              <a:t>Ölçmeleri</a:t>
            </a:r>
            <a:r>
              <a:rPr lang="en-US" dirty="0"/>
              <a:t> </a:t>
            </a:r>
            <a:r>
              <a:rPr lang="en-US" dirty="0" err="1"/>
              <a:t>yapmadan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ne </a:t>
            </a:r>
            <a:r>
              <a:rPr lang="en-US" dirty="0" err="1"/>
              <a:t>kadarlık</a:t>
            </a:r>
            <a:r>
              <a:rPr lang="en-US" dirty="0"/>
              <a:t> </a:t>
            </a:r>
            <a:r>
              <a:rPr lang="en-US" dirty="0" err="1" smtClean="0"/>
              <a:t>bir</a:t>
            </a:r>
            <a:r>
              <a:rPr lang="tr-TR" dirty="0" smtClean="0"/>
              <a:t> </a:t>
            </a:r>
            <a:r>
              <a:rPr lang="en-US" dirty="0" err="1" smtClean="0"/>
              <a:t>hatanın</a:t>
            </a:r>
            <a:r>
              <a:rPr lang="en-US" dirty="0" smtClean="0"/>
              <a:t> </a:t>
            </a:r>
            <a:r>
              <a:rPr lang="en-US" dirty="0" err="1"/>
              <a:t>ölçmeye</a:t>
            </a:r>
            <a:r>
              <a:rPr lang="en-US" dirty="0"/>
              <a:t> </a:t>
            </a:r>
            <a:r>
              <a:rPr lang="en-US" dirty="0" err="1"/>
              <a:t>girecegini</a:t>
            </a:r>
            <a:r>
              <a:rPr lang="en-US" dirty="0"/>
              <a:t> </a:t>
            </a:r>
            <a:r>
              <a:rPr lang="en-US" dirty="0" err="1" smtClean="0"/>
              <a:t>tahmin</a:t>
            </a:r>
            <a:r>
              <a:rPr lang="tr-TR" dirty="0" smtClean="0"/>
              <a:t> </a:t>
            </a:r>
            <a:r>
              <a:rPr lang="en-US" dirty="0" err="1" smtClean="0"/>
              <a:t>etmelisiniz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4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ÖLÇME </a:t>
            </a:r>
            <a:r>
              <a:rPr lang="en-US" dirty="0" smtClean="0"/>
              <a:t>C</a:t>
            </a:r>
            <a:r>
              <a:rPr lang="tr-TR" dirty="0" smtClean="0"/>
              <a:t>İ</a:t>
            </a:r>
            <a:r>
              <a:rPr lang="en-US" dirty="0" smtClean="0"/>
              <a:t>HAZLARI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Elektriksel</a:t>
            </a:r>
            <a:r>
              <a:rPr lang="en-US" dirty="0"/>
              <a:t> </a:t>
            </a:r>
            <a:r>
              <a:rPr lang="en-US" dirty="0" err="1"/>
              <a:t>ölçmeleri</a:t>
            </a:r>
            <a:r>
              <a:rPr lang="en-US" dirty="0"/>
              <a:t> </a:t>
            </a:r>
            <a:r>
              <a:rPr lang="en-US" dirty="0" err="1"/>
              <a:t>yapmada</a:t>
            </a:r>
            <a:r>
              <a:rPr lang="en-US" dirty="0"/>
              <a:t> </a:t>
            </a:r>
            <a:r>
              <a:rPr lang="en-US" dirty="0" err="1" smtClean="0"/>
              <a:t>kullanılan</a:t>
            </a:r>
            <a:r>
              <a:rPr lang="tr-TR" dirty="0" smtClean="0"/>
              <a:t> </a:t>
            </a:r>
            <a:r>
              <a:rPr lang="en-US" dirty="0" err="1" smtClean="0"/>
              <a:t>degisik</a:t>
            </a:r>
            <a:r>
              <a:rPr lang="en-US" dirty="0" smtClean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/>
              <a:t>aletleri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 smtClean="0"/>
              <a:t>tipte</a:t>
            </a:r>
            <a:r>
              <a:rPr lang="tr-TR" dirty="0" smtClean="0"/>
              <a:t> </a:t>
            </a:r>
            <a:r>
              <a:rPr lang="en-US" dirty="0" err="1" smtClean="0"/>
              <a:t>olanlar</a:t>
            </a:r>
            <a:r>
              <a:rPr lang="en-US" dirty="0" smtClean="0"/>
              <a:t> </a:t>
            </a:r>
            <a:r>
              <a:rPr lang="en-US" dirty="0" err="1"/>
              <a:t>tipik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göstergede</a:t>
            </a:r>
            <a:r>
              <a:rPr lang="en-US" dirty="0"/>
              <a:t> </a:t>
            </a:r>
            <a:r>
              <a:rPr lang="en-US" dirty="0" err="1" smtClean="0"/>
              <a:t>ibre</a:t>
            </a:r>
            <a:r>
              <a:rPr lang="tr-TR" dirty="0" smtClean="0"/>
              <a:t> </a:t>
            </a:r>
            <a:r>
              <a:rPr lang="en-US" dirty="0" err="1" smtClean="0"/>
              <a:t>konumuyla</a:t>
            </a:r>
            <a:r>
              <a:rPr lang="en-US" dirty="0" smtClean="0"/>
              <a:t> </a:t>
            </a:r>
            <a:r>
              <a:rPr lang="en-US" dirty="0" err="1"/>
              <a:t>isaretlenen</a:t>
            </a:r>
            <a:r>
              <a:rPr lang="en-US" dirty="0"/>
              <a:t> </a:t>
            </a:r>
            <a:r>
              <a:rPr lang="en-US" dirty="0" err="1"/>
              <a:t>bilgiyi</a:t>
            </a:r>
            <a:r>
              <a:rPr lang="en-US" dirty="0"/>
              <a:t> </a:t>
            </a:r>
            <a:r>
              <a:rPr lang="en-US" dirty="0" err="1" smtClean="0"/>
              <a:t>okuyan</a:t>
            </a:r>
            <a:r>
              <a:rPr lang="tr-TR" dirty="0" smtClean="0"/>
              <a:t> </a:t>
            </a:r>
            <a:r>
              <a:rPr lang="en-US" dirty="0" smtClean="0"/>
              <a:t>analog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/>
              <a:t>aletleridir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 smtClean="0"/>
              <a:t>aletleri</a:t>
            </a:r>
            <a:r>
              <a:rPr lang="tr-TR" dirty="0" smtClean="0"/>
              <a:t> </a:t>
            </a:r>
            <a:r>
              <a:rPr lang="en-US" dirty="0" err="1" smtClean="0"/>
              <a:t>sayısal</a:t>
            </a:r>
            <a:r>
              <a:rPr lang="en-US" dirty="0" smtClean="0"/>
              <a:t> </a:t>
            </a:r>
            <a:r>
              <a:rPr lang="en-US" dirty="0" err="1"/>
              <a:t>okumaya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saglar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Ölçü</a:t>
            </a:r>
            <a:r>
              <a:rPr lang="tr-TR" dirty="0" smtClean="0"/>
              <a:t> </a:t>
            </a:r>
            <a:r>
              <a:rPr lang="en-US" dirty="0" err="1" smtClean="0"/>
              <a:t>aletlerinin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tipi </a:t>
            </a:r>
            <a:r>
              <a:rPr lang="en-US" dirty="0" err="1"/>
              <a:t>gerilim</a:t>
            </a:r>
            <a:r>
              <a:rPr lang="en-US" dirty="0"/>
              <a:t>, </a:t>
            </a:r>
            <a:r>
              <a:rPr lang="en-US" dirty="0" err="1"/>
              <a:t>direnç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en-US" dirty="0" err="1" smtClean="0"/>
              <a:t>akım</a:t>
            </a:r>
            <a:r>
              <a:rPr lang="en-US" dirty="0" smtClean="0"/>
              <a:t> </a:t>
            </a:r>
            <a:r>
              <a:rPr lang="en-US" dirty="0" err="1"/>
              <a:t>ölçmede</a:t>
            </a:r>
            <a:r>
              <a:rPr lang="en-US" dirty="0"/>
              <a:t> </a:t>
            </a:r>
            <a:r>
              <a:rPr lang="en-US" dirty="0" err="1"/>
              <a:t>kullanılabilen</a:t>
            </a:r>
            <a:r>
              <a:rPr lang="en-US" dirty="0"/>
              <a:t>, volt, </a:t>
            </a:r>
            <a:r>
              <a:rPr lang="en-US" dirty="0" smtClean="0"/>
              <a:t>ohm,</a:t>
            </a:r>
            <a:r>
              <a:rPr lang="tr-TR" dirty="0" smtClean="0"/>
              <a:t> </a:t>
            </a:r>
            <a:r>
              <a:rPr lang="en-US" dirty="0" err="1" smtClean="0"/>
              <a:t>miliampermetre</a:t>
            </a:r>
            <a:r>
              <a:rPr lang="en-US" dirty="0" smtClean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kısaca</a:t>
            </a:r>
            <a:r>
              <a:rPr lang="en-US" dirty="0"/>
              <a:t> VOM </a:t>
            </a:r>
            <a:r>
              <a:rPr lang="en-US" dirty="0" err="1"/>
              <a:t>metredir</a:t>
            </a:r>
            <a:endParaRPr lang="en-US" dirty="0"/>
          </a:p>
          <a:p>
            <a:r>
              <a:rPr lang="en-US" dirty="0"/>
              <a:t>(Biz </a:t>
            </a:r>
            <a:r>
              <a:rPr lang="en-US" dirty="0" err="1"/>
              <a:t>avometre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ohmmetre</a:t>
            </a:r>
            <a:r>
              <a:rPr lang="en-US" dirty="0"/>
              <a:t> </a:t>
            </a:r>
            <a:r>
              <a:rPr lang="en-US" dirty="0" err="1" smtClean="0"/>
              <a:t>diye</a:t>
            </a:r>
            <a:r>
              <a:rPr lang="tr-TR" dirty="0" smtClean="0"/>
              <a:t> </a:t>
            </a:r>
            <a:r>
              <a:rPr lang="en-US" dirty="0" err="1" smtClean="0"/>
              <a:t>adlandırıyoruz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986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ÖLÇME CİHAZLARI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Ölçülen</a:t>
            </a:r>
            <a:r>
              <a:rPr lang="en-US" dirty="0"/>
              <a:t> </a:t>
            </a:r>
            <a:r>
              <a:rPr lang="en-US" dirty="0" err="1"/>
              <a:t>büyüklük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ölçülen</a:t>
            </a:r>
            <a:r>
              <a:rPr lang="en-US" dirty="0"/>
              <a:t> </a:t>
            </a:r>
            <a:r>
              <a:rPr lang="en-US" dirty="0" err="1" smtClean="0"/>
              <a:t>büyüklüğün</a:t>
            </a:r>
            <a:r>
              <a:rPr lang="tr-TR" dirty="0" smtClean="0"/>
              <a:t> </a:t>
            </a:r>
            <a:r>
              <a:rPr lang="en-US" dirty="0" err="1" smtClean="0"/>
              <a:t>aralıgı</a:t>
            </a:r>
            <a:r>
              <a:rPr lang="en-US" dirty="0" smtClean="0"/>
              <a:t> </a:t>
            </a:r>
            <a:r>
              <a:rPr lang="en-US" dirty="0" err="1"/>
              <a:t>cihaz</a:t>
            </a:r>
            <a:r>
              <a:rPr lang="en-US" dirty="0"/>
              <a:t> </a:t>
            </a:r>
            <a:r>
              <a:rPr lang="en-US" dirty="0" err="1"/>
              <a:t>üstündeki</a:t>
            </a:r>
            <a:r>
              <a:rPr lang="en-US" dirty="0"/>
              <a:t> </a:t>
            </a:r>
            <a:r>
              <a:rPr lang="en-US" dirty="0" err="1"/>
              <a:t>dügmeler</a:t>
            </a:r>
            <a:r>
              <a:rPr lang="en-US" dirty="0"/>
              <a:t> </a:t>
            </a:r>
            <a:r>
              <a:rPr lang="en-US" dirty="0" err="1" smtClean="0"/>
              <a:t>ile</a:t>
            </a:r>
            <a:r>
              <a:rPr lang="tr-TR" dirty="0" smtClean="0"/>
              <a:t> </a:t>
            </a:r>
            <a:r>
              <a:rPr lang="en-US" dirty="0" err="1" smtClean="0"/>
              <a:t>ayarlanır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Sizin</a:t>
            </a:r>
            <a:r>
              <a:rPr lang="en-US" dirty="0" smtClean="0"/>
              <a:t> </a:t>
            </a:r>
            <a:r>
              <a:rPr lang="en-US" dirty="0" err="1"/>
              <a:t>görmeyi</a:t>
            </a:r>
            <a:r>
              <a:rPr lang="en-US" dirty="0"/>
              <a:t> </a:t>
            </a:r>
            <a:r>
              <a:rPr lang="en-US" dirty="0" err="1" smtClean="0"/>
              <a:t>beklediğiniz</a:t>
            </a:r>
            <a:r>
              <a:rPr lang="tr-TR" dirty="0" smtClean="0"/>
              <a:t> </a:t>
            </a:r>
            <a:r>
              <a:rPr lang="en-US" dirty="0" err="1" smtClean="0"/>
              <a:t>büyüklük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aralıgı</a:t>
            </a:r>
            <a:r>
              <a:rPr lang="en-US" dirty="0"/>
              <a:t> </a:t>
            </a:r>
            <a:r>
              <a:rPr lang="en-US" dirty="0" err="1" smtClean="0"/>
              <a:t>seçtiğinizden</a:t>
            </a:r>
            <a:r>
              <a:rPr lang="tr-TR" dirty="0" smtClean="0"/>
              <a:t> </a:t>
            </a:r>
            <a:r>
              <a:rPr lang="en-US" dirty="0" err="1" smtClean="0"/>
              <a:t>emin</a:t>
            </a:r>
            <a:r>
              <a:rPr lang="en-US" dirty="0" smtClean="0"/>
              <a:t> </a:t>
            </a:r>
            <a:r>
              <a:rPr lang="en-US" dirty="0" err="1"/>
              <a:t>olmanız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 </a:t>
            </a:r>
            <a:endParaRPr lang="tr-TR" dirty="0" smtClean="0"/>
          </a:p>
          <a:p>
            <a:r>
              <a:rPr lang="en-US" dirty="0" err="1" smtClean="0"/>
              <a:t>Güvenlik</a:t>
            </a:r>
            <a:r>
              <a:rPr lang="tr-TR" dirty="0" smtClean="0"/>
              <a:t> </a:t>
            </a:r>
            <a:r>
              <a:rPr lang="en-US" dirty="0" err="1" smtClean="0"/>
              <a:t>amacıyla</a:t>
            </a:r>
            <a:r>
              <a:rPr lang="en-US" dirty="0"/>
              <a:t>, </a:t>
            </a:r>
            <a:r>
              <a:rPr lang="en-US" dirty="0" err="1"/>
              <a:t>ölçme</a:t>
            </a:r>
            <a:r>
              <a:rPr lang="en-US" dirty="0"/>
              <a:t> </a:t>
            </a:r>
            <a:r>
              <a:rPr lang="en-US" dirty="0" err="1"/>
              <a:t>cihazının</a:t>
            </a:r>
            <a:r>
              <a:rPr lang="en-US" dirty="0"/>
              <a:t> </a:t>
            </a:r>
            <a:r>
              <a:rPr lang="en-US" dirty="0" err="1" smtClean="0"/>
              <a:t>yanmasını</a:t>
            </a:r>
            <a:r>
              <a:rPr lang="tr-TR" dirty="0" smtClean="0"/>
              <a:t> </a:t>
            </a:r>
            <a:r>
              <a:rPr lang="en-US" dirty="0" err="1" smtClean="0"/>
              <a:t>önlemek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ölçülmesi</a:t>
            </a:r>
            <a:r>
              <a:rPr lang="en-US" dirty="0"/>
              <a:t> </a:t>
            </a:r>
            <a:r>
              <a:rPr lang="en-US" dirty="0" err="1" smtClean="0"/>
              <a:t>istenen</a:t>
            </a:r>
            <a:r>
              <a:rPr lang="tr-TR" dirty="0" smtClean="0"/>
              <a:t> </a:t>
            </a:r>
            <a:r>
              <a:rPr lang="en-US" dirty="0" err="1" smtClean="0"/>
              <a:t>degiskenin</a:t>
            </a:r>
            <a:r>
              <a:rPr lang="en-US" dirty="0" smtClean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aralıgı</a:t>
            </a:r>
            <a:r>
              <a:rPr lang="en-US" dirty="0"/>
              <a:t> </a:t>
            </a:r>
            <a:r>
              <a:rPr lang="en-US" dirty="0" err="1" smtClean="0"/>
              <a:t>ile</a:t>
            </a:r>
            <a:r>
              <a:rPr lang="tr-TR" dirty="0" smtClean="0"/>
              <a:t> </a:t>
            </a:r>
            <a:r>
              <a:rPr lang="es-ES" dirty="0" smtClean="0"/>
              <a:t>baslamak </a:t>
            </a:r>
            <a:r>
              <a:rPr lang="es-ES" dirty="0"/>
              <a:t>en iyi uygulamadır ve </a:t>
            </a:r>
            <a:r>
              <a:rPr lang="es-ES" dirty="0" smtClean="0"/>
              <a:t>sonra</a:t>
            </a:r>
            <a:r>
              <a:rPr lang="tr-TR" dirty="0" smtClean="0"/>
              <a:t> </a:t>
            </a:r>
            <a:r>
              <a:rPr lang="en-US" dirty="0" err="1" smtClean="0"/>
              <a:t>ölçme</a:t>
            </a:r>
            <a:r>
              <a:rPr lang="en-US" dirty="0" smtClean="0"/>
              <a:t> </a:t>
            </a:r>
            <a:r>
              <a:rPr lang="en-US" dirty="0" err="1"/>
              <a:t>cihazının</a:t>
            </a:r>
            <a:r>
              <a:rPr lang="en-US" dirty="0"/>
              <a:t> </a:t>
            </a:r>
            <a:r>
              <a:rPr lang="en-US" dirty="0" err="1"/>
              <a:t>ölçmeyi</a:t>
            </a:r>
            <a:r>
              <a:rPr lang="en-US" dirty="0"/>
              <a:t> </a:t>
            </a:r>
            <a:r>
              <a:rPr lang="en-US" dirty="0" err="1" smtClean="0"/>
              <a:t>gösterdiği</a:t>
            </a:r>
            <a:r>
              <a:rPr lang="tr-TR" dirty="0" smtClean="0"/>
              <a:t> </a:t>
            </a:r>
            <a:r>
              <a:rPr lang="en-US" dirty="0" err="1" smtClean="0"/>
              <a:t>aralıga</a:t>
            </a:r>
            <a:r>
              <a:rPr lang="en-US" dirty="0" smtClean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dogru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6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2046</Words>
  <Application>Microsoft Office PowerPoint</Application>
  <PresentationFormat>Geniş ekran</PresentationFormat>
  <Paragraphs>161</Paragraphs>
  <Slides>36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TTE1454338t00</vt:lpstr>
      <vt:lpstr>TTE1454890t00</vt:lpstr>
      <vt:lpstr>Office Teması</vt:lpstr>
      <vt:lpstr>BMÜ-101 Bilgisayar Mühendisliğine Giriş</vt:lpstr>
      <vt:lpstr>Giriş</vt:lpstr>
      <vt:lpstr>GENEL FİKİRLER VE GÜVENLİK KONUSU</vt:lpstr>
      <vt:lpstr>GENEL FİKİRLER VE GÜVENLİK KONUSU</vt:lpstr>
      <vt:lpstr>GENEL FİKİRLER VE GÜVENLİK KONUSU</vt:lpstr>
      <vt:lpstr>GENEL FİKİRLER VE GÜVENLİK KONUSU</vt:lpstr>
      <vt:lpstr>PowerPoint Sunusu</vt:lpstr>
      <vt:lpstr>ÖLÇME CİHAZLARI</vt:lpstr>
      <vt:lpstr>ÖLÇME CİHAZLARI</vt:lpstr>
      <vt:lpstr>ÖLÇME CİHAZLARI</vt:lpstr>
      <vt:lpstr>OSİLOSKOPLAR</vt:lpstr>
      <vt:lpstr>OSİLOSKOP</vt:lpstr>
      <vt:lpstr>BİLGİSAYARLAR</vt:lpstr>
      <vt:lpstr>UYGULAMA YAZILIMLARI</vt:lpstr>
      <vt:lpstr>Problem Çözme Yazılımı</vt:lpstr>
      <vt:lpstr>Problem Çözme Yazılımı</vt:lpstr>
      <vt:lpstr>BENZETİM(Simülasyon)</vt:lpstr>
      <vt:lpstr>BENZETİM(SİMÜLASYON)</vt:lpstr>
      <vt:lpstr>Benzetim(Simülasyon)</vt:lpstr>
      <vt:lpstr>Proteus’ta çizilmş bir Mikroişlemci devresi</vt:lpstr>
      <vt:lpstr>MATLAB SİMULİNKTE ÖRNEK BİR MODEL</vt:lpstr>
      <vt:lpstr>Veri Degerlendirme ve Kontrol</vt:lpstr>
      <vt:lpstr>Elektronik Çizelgeler</vt:lpstr>
      <vt:lpstr>Veritabanları</vt:lpstr>
      <vt:lpstr>Veritabanları</vt:lpstr>
      <vt:lpstr>Grafik Çizme</vt:lpstr>
      <vt:lpstr>Grafik Çizme</vt:lpstr>
      <vt:lpstr>Grafik Çizme</vt:lpstr>
      <vt:lpstr>Grafik Çizme</vt:lpstr>
      <vt:lpstr>Kelime isleme</vt:lpstr>
      <vt:lpstr>Kelime İşleme</vt:lpstr>
      <vt:lpstr>Sunu Hazırlama</vt:lpstr>
      <vt:lpstr>PROGRAMLAMA DİLLERİ</vt:lpstr>
      <vt:lpstr>PROGRAMLAMA DİLLERİ</vt:lpstr>
      <vt:lpstr>PROGRAMLAMA DİLLERİ</vt:lpstr>
      <vt:lpstr>PROGRAMLAMA DİLLERİ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BMÜ-101 Bilgisayar Mühendisliğine Giriş</dc:title>
  <dc:creator>Ilhan AYDIN</dc:creator>
  <cp:lastModifiedBy>ilhan AYDIN</cp:lastModifiedBy>
  <cp:revision>18</cp:revision>
  <dcterms:created xsi:type="dcterms:W3CDTF">2014-10-22T13:43:59Z</dcterms:created>
  <dcterms:modified xsi:type="dcterms:W3CDTF">2015-11-04T08:19:59Z</dcterms:modified>
</cp:coreProperties>
</file>