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6"/>
  </p:notesMasterIdLst>
  <p:handoutMasterIdLst>
    <p:handoutMasterId r:id="rId27"/>
  </p:handoutMasterIdLst>
  <p:sldIdLst>
    <p:sldId id="256" r:id="rId5"/>
    <p:sldId id="262" r:id="rId6"/>
    <p:sldId id="257" r:id="rId7"/>
    <p:sldId id="264" r:id="rId8"/>
    <p:sldId id="265" r:id="rId9"/>
    <p:sldId id="266" r:id="rId10"/>
    <p:sldId id="267" r:id="rId11"/>
    <p:sldId id="268" r:id="rId12"/>
    <p:sldId id="269" r:id="rId13"/>
    <p:sldId id="272" r:id="rId14"/>
    <p:sldId id="277" r:id="rId15"/>
    <p:sldId id="273" r:id="rId16"/>
    <p:sldId id="271" r:id="rId17"/>
    <p:sldId id="270" r:id="rId18"/>
    <p:sldId id="274" r:id="rId19"/>
    <p:sldId id="276" r:id="rId20"/>
    <p:sldId id="278" r:id="rId21"/>
    <p:sldId id="279" r:id="rId22"/>
    <p:sldId id="281" r:id="rId23"/>
    <p:sldId id="282" r:id="rId24"/>
    <p:sldId id="283" r:id="rId25"/>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Hoş geldiniz" id="{E75E278A-FF0E-49A4-B170-79828D63BBAD}">
          <p14:sldIdLst>
            <p14:sldId id="256"/>
          </p14:sldIdLst>
        </p14:section>
        <p14:section name="Tasarlayın, İz Bırakın, Birlikte Çalışın" id="{B9B51309-D148-4332-87C2-07BE32FBCA3B}">
          <p14:sldIdLst>
            <p14:sldId id="262"/>
            <p14:sldId id="257"/>
            <p14:sldId id="264"/>
            <p14:sldId id="265"/>
            <p14:sldId id="266"/>
            <p14:sldId id="267"/>
            <p14:sldId id="268"/>
            <p14:sldId id="269"/>
            <p14:sldId id="272"/>
            <p14:sldId id="277"/>
            <p14:sldId id="273"/>
            <p14:sldId id="271"/>
            <p14:sldId id="270"/>
            <p14:sldId id="274"/>
            <p14:sldId id="276"/>
            <p14:sldId id="278"/>
            <p14:sldId id="279"/>
            <p14:sldId id="281"/>
            <p14:sldId id="282"/>
            <p14:sldId id="283"/>
          </p14:sldIdLst>
        </p14:section>
        <p14:section name="Daha Fazla Bilgi Edinin"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 id="2" name="Tester tr-TR" initials="Tt" lastIdx="1" clrIdx="2">
    <p:extLst>
      <p:ext uri="{19B8F6BF-5375-455C-9EA6-DF929625EA0E}">
        <p15:presenceInfo xmlns:p15="http://schemas.microsoft.com/office/powerpoint/2012/main" userId="Tester tr-T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B4A6"/>
    <a:srgbClr val="734F29"/>
    <a:srgbClr val="D24726"/>
    <a:srgbClr val="DD462F"/>
    <a:srgbClr val="AEB785"/>
    <a:srgbClr val="EFD5A2"/>
    <a:srgbClr val="3B3026"/>
    <a:srgbClr val="ECE1CA"/>
    <a:srgbClr val="79553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280" autoAdjust="0"/>
  </p:normalViewPr>
  <p:slideViewPr>
    <p:cSldViewPr snapToGrid="0">
      <p:cViewPr varScale="1">
        <p:scale>
          <a:sx n="89" d="100"/>
          <a:sy n="89" d="100"/>
        </p:scale>
        <p:origin x="466" y="77"/>
      </p:cViewPr>
      <p:guideLst>
        <p:guide orient="horz" pos="2160"/>
        <p:guide pos="3840"/>
      </p:guideLst>
    </p:cSldViewPr>
  </p:slideViewPr>
  <p:notesTextViewPr>
    <p:cViewPr>
      <p:scale>
        <a:sx n="1" d="1"/>
        <a:sy n="1" d="1"/>
      </p:scale>
      <p:origin x="0" y="0"/>
    </p:cViewPr>
  </p:notesTextViewPr>
  <p:notesViewPr>
    <p:cSldViewPr snapToGrid="0">
      <p:cViewPr varScale="1">
        <p:scale>
          <a:sx n="99" d="100"/>
          <a:sy n="99" d="100"/>
        </p:scale>
        <p:origin x="357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ke Test User" userId="SID-0" providerId="Test" clId="FakeClientId"/>
    <pc:docChg chg="undo custSel modSld modMainMaster modNotesMaster modHandout">
      <pc:chgData name="Fake Test User" userId="SID-0" providerId="Test" clId="FakeClientId" dt="2019-08-07T09:17:44.766" v="90" actId="790"/>
      <pc:docMkLst>
        <pc:docMk/>
      </pc:docMkLst>
      <pc:sldChg chg="modSp mod modNotes">
        <pc:chgData name="Fake Test User" userId="SID-0" providerId="Test" clId="FakeClientId" dt="2019-08-07T09:17:36.831" v="89" actId="790"/>
        <pc:sldMkLst>
          <pc:docMk/>
          <pc:sldMk cId="2471807738" sldId="256"/>
        </pc:sldMkLst>
        <pc:spChg chg="mod">
          <ac:chgData name="Fake Test User" userId="SID-0" providerId="Test" clId="FakeClientId" dt="2019-08-07T09:04:12.606" v="26" actId="790"/>
          <ac:spMkLst>
            <pc:docMk/>
            <pc:sldMk cId="2471807738" sldId="256"/>
            <ac:spMk id="2" creationId="{00000000-0000-0000-0000-000000000000}"/>
          </ac:spMkLst>
        </pc:spChg>
        <pc:spChg chg="mod">
          <ac:chgData name="Fake Test User" userId="SID-0" providerId="Test" clId="FakeClientId" dt="2019-08-07T09:04:12.606" v="26" actId="790"/>
          <ac:spMkLst>
            <pc:docMk/>
            <pc:sldMk cId="2471807738" sldId="256"/>
            <ac:spMk id="3" creationId="{00000000-0000-0000-0000-000000000000}"/>
          </ac:spMkLst>
        </pc:spChg>
      </pc:sldChg>
      <pc:sldChg chg="modSp mod modNotes">
        <pc:chgData name="Fake Test User" userId="SID-0" providerId="Test" clId="FakeClientId" dt="2019-08-07T09:16:31.848" v="88" actId="1035"/>
        <pc:sldMkLst>
          <pc:docMk/>
          <pc:sldMk cId="1328676004" sldId="257"/>
        </pc:sldMkLst>
        <pc:spChg chg="mod">
          <ac:chgData name="Fake Test User" userId="SID-0" providerId="Test" clId="FakeClientId" dt="2019-08-07T09:04:28.230" v="28" actId="790"/>
          <ac:spMkLst>
            <pc:docMk/>
            <pc:sldMk cId="1328676004" sldId="257"/>
            <ac:spMk id="2" creationId="{00000000-0000-0000-0000-000000000000}"/>
          </ac:spMkLst>
        </pc:spChg>
        <pc:spChg chg="mod">
          <ac:chgData name="Fake Test User" userId="SID-0" providerId="Test" clId="FakeClientId" dt="2019-08-07T09:16:18.648" v="46" actId="20577"/>
          <ac:spMkLst>
            <pc:docMk/>
            <pc:sldMk cId="1328676004" sldId="257"/>
            <ac:spMk id="3" creationId="{00000000-0000-0000-0000-000000000000}"/>
          </ac:spMkLst>
        </pc:spChg>
        <pc:picChg chg="mod">
          <ac:chgData name="Fake Test User" userId="SID-0" providerId="Test" clId="FakeClientId" dt="2019-08-07T09:16:25.411" v="65" actId="1036"/>
          <ac:picMkLst>
            <pc:docMk/>
            <pc:sldMk cId="1328676004" sldId="257"/>
            <ac:picMk id="6" creationId="{00000000-0000-0000-0000-000000000000}"/>
          </ac:picMkLst>
        </pc:picChg>
        <pc:picChg chg="mod">
          <ac:chgData name="Fake Test User" userId="SID-0" providerId="Test" clId="FakeClientId" dt="2019-08-07T09:10:54.416" v="34" actId="14826"/>
          <ac:picMkLst>
            <pc:docMk/>
            <pc:sldMk cId="1328676004" sldId="257"/>
            <ac:picMk id="7" creationId="{00000000-0000-0000-0000-000000000000}"/>
          </ac:picMkLst>
        </pc:picChg>
        <pc:picChg chg="mod">
          <ac:chgData name="Fake Test User" userId="SID-0" providerId="Test" clId="FakeClientId" dt="2019-08-07T09:16:31.848" v="88" actId="1035"/>
          <ac:picMkLst>
            <pc:docMk/>
            <pc:sldMk cId="1328676004" sldId="257"/>
            <ac:picMk id="9" creationId="{00000000-0000-0000-0000-000000000000}"/>
          </ac:picMkLst>
        </pc:picChg>
        <pc:picChg chg="mod">
          <ac:chgData name="Fake Test User" userId="SID-0" providerId="Test" clId="FakeClientId" dt="2019-08-07T09:11:19.304" v="35" actId="14826"/>
          <ac:picMkLst>
            <pc:docMk/>
            <pc:sldMk cId="1328676004" sldId="257"/>
            <ac:picMk id="11" creationId="{00000000-0000-0000-0000-000000000000}"/>
          </ac:picMkLst>
        </pc:picChg>
      </pc:sldChg>
      <pc:sldChg chg="modSp mod modNotes">
        <pc:chgData name="Fake Test User" userId="SID-0" providerId="Test" clId="FakeClientId" dt="2019-08-07T09:17:44.766" v="90" actId="790"/>
        <pc:sldMkLst>
          <pc:docMk/>
          <pc:sldMk cId="2090733893" sldId="262"/>
        </pc:sldMkLst>
        <pc:spChg chg="mod">
          <ac:chgData name="Fake Test User" userId="SID-0" providerId="Test" clId="FakeClientId" dt="2019-08-07T09:04:21.324" v="27" actId="790"/>
          <ac:spMkLst>
            <pc:docMk/>
            <pc:sldMk cId="2090733893" sldId="262"/>
            <ac:spMk id="2" creationId="{00000000-0000-0000-0000-000000000000}"/>
          </ac:spMkLst>
        </pc:spChg>
        <pc:spChg chg="mod">
          <ac:chgData name="Fake Test User" userId="SID-0" providerId="Test" clId="FakeClientId" dt="2019-08-07T09:04:21.324" v="27" actId="790"/>
          <ac:spMkLst>
            <pc:docMk/>
            <pc:sldMk cId="2090733893" sldId="262"/>
            <ac:spMk id="3" creationId="{00000000-0000-0000-0000-000000000000}"/>
          </ac:spMkLst>
        </pc:spChg>
        <pc:picChg chg="mod">
          <ac:chgData name="Fake Test User" userId="SID-0" providerId="Test" clId="FakeClientId" dt="2019-08-07T09:07:48.329" v="32" actId="14826"/>
          <ac:picMkLst>
            <pc:docMk/>
            <pc:sldMk cId="2090733893" sldId="262"/>
            <ac:picMk id="4" creationId="{00000000-0000-0000-0000-000000000000}"/>
          </ac:picMkLst>
        </pc:picChg>
        <pc:picChg chg="mod">
          <ac:chgData name="Fake Test User" userId="SID-0" providerId="Test" clId="FakeClientId" dt="2019-08-07T09:08:14.094" v="33" actId="14826"/>
          <ac:picMkLst>
            <pc:docMk/>
            <pc:sldMk cId="2090733893" sldId="262"/>
            <ac:picMk id="5" creationId="{00000000-0000-0000-0000-000000000000}"/>
          </ac:picMkLst>
        </pc:picChg>
        <pc:picChg chg="mod">
          <ac:chgData name="Fake Test User" userId="SID-0" providerId="Test" clId="FakeClientId" dt="2019-08-07T09:06:35.789" v="31" actId="14826"/>
          <ac:picMkLst>
            <pc:docMk/>
            <pc:sldMk cId="2090733893" sldId="262"/>
            <ac:picMk id="6" creationId="{00000000-0000-0000-0000-000000000000}"/>
          </ac:picMkLst>
        </pc:picChg>
      </pc:sldChg>
      <pc:sldChg chg="modSp mod modNotes">
        <pc:chgData name="Fake Test User" userId="SID-0" providerId="Test" clId="FakeClientId" dt="2019-08-07T09:16:02.256" v="45" actId="14100"/>
        <pc:sldMkLst>
          <pc:docMk/>
          <pc:sldMk cId="2317502127" sldId="263"/>
        </pc:sldMkLst>
        <pc:spChg chg="mod">
          <ac:chgData name="Fake Test User" userId="SID-0" providerId="Test" clId="FakeClientId" dt="2019-08-07T09:04:42.682" v="30" actId="790"/>
          <ac:spMkLst>
            <pc:docMk/>
            <pc:sldMk cId="2317502127" sldId="263"/>
            <ac:spMk id="2" creationId="{00000000-0000-0000-0000-000000000000}"/>
          </ac:spMkLst>
        </pc:spChg>
        <pc:spChg chg="mod">
          <ac:chgData name="Fake Test User" userId="SID-0" providerId="Test" clId="FakeClientId" dt="2019-08-07T09:16:02.256" v="45" actId="14100"/>
          <ac:spMkLst>
            <pc:docMk/>
            <pc:sldMk cId="2317502127" sldId="263"/>
            <ac:spMk id="3" creationId="{00000000-0000-0000-0000-000000000000}"/>
          </ac:spMkLst>
        </pc:spChg>
        <pc:spChg chg="mod">
          <ac:chgData name="Fake Test User" userId="SID-0" providerId="Test" clId="FakeClientId" dt="2019-08-07T09:04:42.682" v="30" actId="790"/>
          <ac:spMkLst>
            <pc:docMk/>
            <pc:sldMk cId="2317502127" sldId="263"/>
            <ac:spMk id="4" creationId="{00000000-0000-0000-0000-000000000000}"/>
          </ac:spMkLst>
        </pc:spChg>
        <pc:spChg chg="mod">
          <ac:chgData name="Fake Test User" userId="SID-0" providerId="Test" clId="FakeClientId" dt="2019-08-07T09:15:50.053" v="44"/>
          <ac:spMkLst>
            <pc:docMk/>
            <pc:sldMk cId="2317502127" sldId="263"/>
            <ac:spMk id="8" creationId="{00000000-0000-0000-0000-000000000000}"/>
          </ac:spMkLst>
        </pc:spChg>
        <pc:spChg chg="mod">
          <ac:chgData name="Fake Test User" userId="SID-0" providerId="Test" clId="FakeClientId" dt="2019-08-07T09:15:03.349" v="41"/>
          <ac:spMkLst>
            <pc:docMk/>
            <pc:sldMk cId="2317502127" sldId="263"/>
            <ac:spMk id="9" creationId="{00000000-0000-0000-0000-000000000000}"/>
          </ac:spMkLst>
        </pc:spChg>
      </pc:sldChg>
      <pc:sldChg chg="modSp mod addCm delCm modNotes">
        <pc:chgData name="Fake Test User" userId="SID-0" providerId="Test" clId="FakeClientId" dt="2019-08-07T09:11:56.850" v="38" actId="1589"/>
        <pc:sldMkLst>
          <pc:docMk/>
          <pc:sldMk cId="1531532291" sldId="264"/>
        </pc:sldMkLst>
        <pc:spChg chg="mod">
          <ac:chgData name="Fake Test User" userId="SID-0" providerId="Test" clId="FakeClientId" dt="2019-08-07T09:04:35.542" v="29" actId="790"/>
          <ac:spMkLst>
            <pc:docMk/>
            <pc:sldMk cId="1531532291" sldId="264"/>
            <ac:spMk id="2" creationId="{00000000-0000-0000-0000-000000000000}"/>
          </ac:spMkLst>
        </pc:spChg>
        <pc:spChg chg="mod">
          <ac:chgData name="Fake Test User" userId="SID-0" providerId="Test" clId="FakeClientId" dt="2019-08-07T09:04:35.542" v="29" actId="790"/>
          <ac:spMkLst>
            <pc:docMk/>
            <pc:sldMk cId="1531532291" sldId="264"/>
            <ac:spMk id="3" creationId="{00000000-0000-0000-0000-000000000000}"/>
          </ac:spMkLst>
        </pc:spChg>
        <pc:picChg chg="mod">
          <ac:chgData name="Fake Test User" userId="SID-0" providerId="Test" clId="FakeClientId" dt="2019-08-07T09:11:44.209" v="36" actId="14826"/>
          <ac:picMkLst>
            <pc:docMk/>
            <pc:sldMk cId="1531532291" sldId="264"/>
            <ac:picMk id="5" creationId="{00000000-0000-0000-0000-000000000000}"/>
          </ac:picMkLst>
        </pc:picChg>
        <pc:cmChg chg="add del">
          <pc:cmMkLst>
            <pc:docMk/>
            <pc:sldMk cId="1531532291" sldId="264"/>
            <pc:cmMk authorId="2" idx="1"/>
          </pc:cmMkLst>
        </pc:cmChg>
      </pc:sldChg>
      <pc:sldMasterChg chg="modSp mod modSldLayout">
        <pc:chgData name="Fake Test User" userId="SID-0" providerId="Test" clId="FakeClientId" dt="2019-08-07T09:01:24.334" v="18" actId="790"/>
        <pc:sldMasterMkLst>
          <pc:docMk/>
          <pc:sldMasterMk cId="946754946" sldId="2147483660"/>
        </pc:sldMasterMkLst>
        <pc:spChg chg="mod">
          <ac:chgData name="Fake Test User" userId="SID-0" providerId="Test" clId="FakeClientId" dt="2019-08-07T09:01:24.334" v="18" actId="790"/>
          <ac:spMkLst>
            <pc:docMk/>
            <pc:sldMasterMk cId="946754946" sldId="2147483660"/>
            <ac:spMk id="2" creationId="{00000000-0000-0000-0000-000000000000}"/>
          </ac:spMkLst>
        </pc:spChg>
        <pc:spChg chg="mod">
          <ac:chgData name="Fake Test User" userId="SID-0" providerId="Test" clId="FakeClientId" dt="2019-08-07T09:01:24.334" v="18" actId="790"/>
          <ac:spMkLst>
            <pc:docMk/>
            <pc:sldMasterMk cId="946754946" sldId="2147483660"/>
            <ac:spMk id="3" creationId="{00000000-0000-0000-0000-000000000000}"/>
          </ac:spMkLst>
        </pc:spChg>
        <pc:spChg chg="mod">
          <ac:chgData name="Fake Test User" userId="SID-0" providerId="Test" clId="FakeClientId" dt="2019-08-07T09:01:24.334" v="18" actId="790"/>
          <ac:spMkLst>
            <pc:docMk/>
            <pc:sldMasterMk cId="946754946" sldId="2147483660"/>
            <ac:spMk id="4" creationId="{00000000-0000-0000-0000-000000000000}"/>
          </ac:spMkLst>
        </pc:spChg>
        <pc:spChg chg="mod">
          <ac:chgData name="Fake Test User" userId="SID-0" providerId="Test" clId="FakeClientId" dt="2019-08-07T09:01:24.334" v="18" actId="790"/>
          <ac:spMkLst>
            <pc:docMk/>
            <pc:sldMasterMk cId="946754946" sldId="2147483660"/>
            <ac:spMk id="5" creationId="{00000000-0000-0000-0000-000000000000}"/>
          </ac:spMkLst>
        </pc:spChg>
        <pc:spChg chg="mod">
          <ac:chgData name="Fake Test User" userId="SID-0" providerId="Test" clId="FakeClientId" dt="2019-08-07T09:01:24.334" v="18" actId="790"/>
          <ac:spMkLst>
            <pc:docMk/>
            <pc:sldMasterMk cId="946754946" sldId="2147483660"/>
            <ac:spMk id="6" creationId="{00000000-0000-0000-0000-000000000000}"/>
          </ac:spMkLst>
        </pc:spChg>
        <pc:sldLayoutChg chg="modSp mod">
          <pc:chgData name="Fake Test User" userId="SID-0" providerId="Test" clId="FakeClientId" dt="2019-08-07T08:59:43.871" v="7" actId="790"/>
          <pc:sldLayoutMkLst>
            <pc:docMk/>
            <pc:sldMasterMk cId="946754946" sldId="2147483660"/>
            <pc:sldLayoutMk cId="1718549498" sldId="2147483661"/>
          </pc:sldLayoutMkLst>
          <pc:spChg chg="mod">
            <ac:chgData name="Fake Test User" userId="SID-0" providerId="Test" clId="FakeClientId" dt="2019-08-07T08:59:43.871" v="7" actId="790"/>
            <ac:spMkLst>
              <pc:docMk/>
              <pc:sldMasterMk cId="946754946" sldId="2147483660"/>
              <pc:sldLayoutMk cId="1718549498" sldId="2147483661"/>
              <ac:spMk id="2" creationId="{00000000-0000-0000-0000-000000000000}"/>
            </ac:spMkLst>
          </pc:spChg>
          <pc:spChg chg="mod">
            <ac:chgData name="Fake Test User" userId="SID-0" providerId="Test" clId="FakeClientId" dt="2019-08-07T08:59:43.871" v="7" actId="790"/>
            <ac:spMkLst>
              <pc:docMk/>
              <pc:sldMasterMk cId="946754946" sldId="2147483660"/>
              <pc:sldLayoutMk cId="1718549498" sldId="2147483661"/>
              <ac:spMk id="3" creationId="{00000000-0000-0000-0000-000000000000}"/>
            </ac:spMkLst>
          </pc:spChg>
          <pc:spChg chg="mod">
            <ac:chgData name="Fake Test User" userId="SID-0" providerId="Test" clId="FakeClientId" dt="2019-08-07T08:59:43.871" v="7" actId="790"/>
            <ac:spMkLst>
              <pc:docMk/>
              <pc:sldMasterMk cId="946754946" sldId="2147483660"/>
              <pc:sldLayoutMk cId="1718549498" sldId="2147483661"/>
              <ac:spMk id="4" creationId="{00000000-0000-0000-0000-000000000000}"/>
            </ac:spMkLst>
          </pc:spChg>
          <pc:spChg chg="mod">
            <ac:chgData name="Fake Test User" userId="SID-0" providerId="Test" clId="FakeClientId" dt="2019-08-07T08:59:43.871" v="7" actId="790"/>
            <ac:spMkLst>
              <pc:docMk/>
              <pc:sldMasterMk cId="946754946" sldId="2147483660"/>
              <pc:sldLayoutMk cId="1718549498" sldId="2147483661"/>
              <ac:spMk id="5" creationId="{00000000-0000-0000-0000-000000000000}"/>
            </ac:spMkLst>
          </pc:spChg>
          <pc:spChg chg="mod">
            <ac:chgData name="Fake Test User" userId="SID-0" providerId="Test" clId="FakeClientId" dt="2019-08-07T08:59:43.871" v="7" actId="790"/>
            <ac:spMkLst>
              <pc:docMk/>
              <pc:sldMasterMk cId="946754946" sldId="2147483660"/>
              <pc:sldLayoutMk cId="1718549498" sldId="2147483661"/>
              <ac:spMk id="6" creationId="{00000000-0000-0000-0000-000000000000}"/>
            </ac:spMkLst>
          </pc:spChg>
          <pc:spChg chg="mod">
            <ac:chgData name="Fake Test User" userId="SID-0" providerId="Test" clId="FakeClientId" dt="2019-08-07T08:59:43.871" v="7" actId="790"/>
            <ac:spMkLst>
              <pc:docMk/>
              <pc:sldMasterMk cId="946754946" sldId="2147483660"/>
              <pc:sldLayoutMk cId="1718549498" sldId="2147483661"/>
              <ac:spMk id="7" creationId="{00000000-0000-0000-0000-000000000000}"/>
            </ac:spMkLst>
          </pc:spChg>
          <pc:spChg chg="mod">
            <ac:chgData name="Fake Test User" userId="SID-0" providerId="Test" clId="FakeClientId" dt="2019-08-07T08:59:43.871" v="7" actId="790"/>
            <ac:spMkLst>
              <pc:docMk/>
              <pc:sldMasterMk cId="946754946" sldId="2147483660"/>
              <pc:sldLayoutMk cId="1718549498" sldId="2147483661"/>
              <ac:spMk id="8" creationId="{00000000-0000-0000-0000-000000000000}"/>
            </ac:spMkLst>
          </pc:spChg>
        </pc:sldLayoutChg>
        <pc:sldLayoutChg chg="modSp mod">
          <pc:chgData name="Fake Test User" userId="SID-0" providerId="Test" clId="FakeClientId" dt="2019-08-07T09:00:00.166" v="8" actId="790"/>
          <pc:sldLayoutMkLst>
            <pc:docMk/>
            <pc:sldMasterMk cId="946754946" sldId="2147483660"/>
            <pc:sldLayoutMk cId="2185836540" sldId="2147483662"/>
          </pc:sldLayoutMkLst>
          <pc:spChg chg="mod">
            <ac:chgData name="Fake Test User" userId="SID-0" providerId="Test" clId="FakeClientId" dt="2019-08-07T09:00:00.166" v="8" actId="790"/>
            <ac:spMkLst>
              <pc:docMk/>
              <pc:sldMasterMk cId="946754946" sldId="2147483660"/>
              <pc:sldLayoutMk cId="2185836540" sldId="2147483662"/>
              <ac:spMk id="2" creationId="{00000000-0000-0000-0000-000000000000}"/>
            </ac:spMkLst>
          </pc:spChg>
          <pc:spChg chg="mod">
            <ac:chgData name="Fake Test User" userId="SID-0" providerId="Test" clId="FakeClientId" dt="2019-08-07T09:00:00.166" v="8" actId="790"/>
            <ac:spMkLst>
              <pc:docMk/>
              <pc:sldMasterMk cId="946754946" sldId="2147483660"/>
              <pc:sldLayoutMk cId="2185836540" sldId="2147483662"/>
              <ac:spMk id="3" creationId="{00000000-0000-0000-0000-000000000000}"/>
            </ac:spMkLst>
          </pc:spChg>
          <pc:spChg chg="mod">
            <ac:chgData name="Fake Test User" userId="SID-0" providerId="Test" clId="FakeClientId" dt="2019-08-07T09:00:00.166" v="8" actId="790"/>
            <ac:spMkLst>
              <pc:docMk/>
              <pc:sldMasterMk cId="946754946" sldId="2147483660"/>
              <pc:sldLayoutMk cId="2185836540" sldId="2147483662"/>
              <ac:spMk id="4" creationId="{00000000-0000-0000-0000-000000000000}"/>
            </ac:spMkLst>
          </pc:spChg>
          <pc:spChg chg="mod">
            <ac:chgData name="Fake Test User" userId="SID-0" providerId="Test" clId="FakeClientId" dt="2019-08-07T09:00:00.166" v="8" actId="790"/>
            <ac:spMkLst>
              <pc:docMk/>
              <pc:sldMasterMk cId="946754946" sldId="2147483660"/>
              <pc:sldLayoutMk cId="2185836540" sldId="2147483662"/>
              <ac:spMk id="5" creationId="{00000000-0000-0000-0000-000000000000}"/>
            </ac:spMkLst>
          </pc:spChg>
          <pc:spChg chg="mod">
            <ac:chgData name="Fake Test User" userId="SID-0" providerId="Test" clId="FakeClientId" dt="2019-08-07T09:00:00.166" v="8" actId="790"/>
            <ac:spMkLst>
              <pc:docMk/>
              <pc:sldMasterMk cId="946754946" sldId="2147483660"/>
              <pc:sldLayoutMk cId="2185836540" sldId="2147483662"/>
              <ac:spMk id="6" creationId="{00000000-0000-0000-0000-000000000000}"/>
            </ac:spMkLst>
          </pc:spChg>
          <pc:spChg chg="mod">
            <ac:chgData name="Fake Test User" userId="SID-0" providerId="Test" clId="FakeClientId" dt="2019-08-07T09:00:00.166" v="8" actId="790"/>
            <ac:spMkLst>
              <pc:docMk/>
              <pc:sldMasterMk cId="946754946" sldId="2147483660"/>
              <pc:sldLayoutMk cId="2185836540" sldId="2147483662"/>
              <ac:spMk id="7" creationId="{00000000-0000-0000-0000-000000000000}"/>
            </ac:spMkLst>
          </pc:spChg>
          <pc:spChg chg="mod">
            <ac:chgData name="Fake Test User" userId="SID-0" providerId="Test" clId="FakeClientId" dt="2019-08-07T09:00:00.166" v="8" actId="790"/>
            <ac:spMkLst>
              <pc:docMk/>
              <pc:sldMasterMk cId="946754946" sldId="2147483660"/>
              <pc:sldLayoutMk cId="2185836540" sldId="2147483662"/>
              <ac:spMk id="8" creationId="{00000000-0000-0000-0000-000000000000}"/>
            </ac:spMkLst>
          </pc:spChg>
        </pc:sldLayoutChg>
        <pc:sldLayoutChg chg="modSp mod">
          <pc:chgData name="Fake Test User" userId="SID-0" providerId="Test" clId="FakeClientId" dt="2019-08-07T09:00:08.900" v="9" actId="790"/>
          <pc:sldLayoutMkLst>
            <pc:docMk/>
            <pc:sldMasterMk cId="946754946" sldId="2147483660"/>
            <pc:sldLayoutMk cId="1335655537" sldId="2147483663"/>
          </pc:sldLayoutMkLst>
          <pc:spChg chg="mod">
            <ac:chgData name="Fake Test User" userId="SID-0" providerId="Test" clId="FakeClientId" dt="2019-08-07T09:00:08.900" v="9" actId="790"/>
            <ac:spMkLst>
              <pc:docMk/>
              <pc:sldMasterMk cId="946754946" sldId="2147483660"/>
              <pc:sldLayoutMk cId="1335655537" sldId="2147483663"/>
              <ac:spMk id="2" creationId="{00000000-0000-0000-0000-000000000000}"/>
            </ac:spMkLst>
          </pc:spChg>
          <pc:spChg chg="mod">
            <ac:chgData name="Fake Test User" userId="SID-0" providerId="Test" clId="FakeClientId" dt="2019-08-07T09:00:08.900" v="9" actId="790"/>
            <ac:spMkLst>
              <pc:docMk/>
              <pc:sldMasterMk cId="946754946" sldId="2147483660"/>
              <pc:sldLayoutMk cId="1335655537" sldId="2147483663"/>
              <ac:spMk id="3" creationId="{00000000-0000-0000-0000-000000000000}"/>
            </ac:spMkLst>
          </pc:spChg>
          <pc:spChg chg="mod">
            <ac:chgData name="Fake Test User" userId="SID-0" providerId="Test" clId="FakeClientId" dt="2019-08-07T09:00:08.900" v="9" actId="790"/>
            <ac:spMkLst>
              <pc:docMk/>
              <pc:sldMasterMk cId="946754946" sldId="2147483660"/>
              <pc:sldLayoutMk cId="1335655537" sldId="2147483663"/>
              <ac:spMk id="4" creationId="{00000000-0000-0000-0000-000000000000}"/>
            </ac:spMkLst>
          </pc:spChg>
          <pc:spChg chg="mod">
            <ac:chgData name="Fake Test User" userId="SID-0" providerId="Test" clId="FakeClientId" dt="2019-08-07T09:00:08.900" v="9" actId="790"/>
            <ac:spMkLst>
              <pc:docMk/>
              <pc:sldMasterMk cId="946754946" sldId="2147483660"/>
              <pc:sldLayoutMk cId="1335655537" sldId="2147483663"/>
              <ac:spMk id="5" creationId="{00000000-0000-0000-0000-000000000000}"/>
            </ac:spMkLst>
          </pc:spChg>
          <pc:spChg chg="mod">
            <ac:chgData name="Fake Test User" userId="SID-0" providerId="Test" clId="FakeClientId" dt="2019-08-07T09:00:08.900" v="9" actId="790"/>
            <ac:spMkLst>
              <pc:docMk/>
              <pc:sldMasterMk cId="946754946" sldId="2147483660"/>
              <pc:sldLayoutMk cId="1335655537" sldId="2147483663"/>
              <ac:spMk id="6" creationId="{00000000-0000-0000-0000-000000000000}"/>
            </ac:spMkLst>
          </pc:spChg>
          <pc:spChg chg="mod">
            <ac:chgData name="Fake Test User" userId="SID-0" providerId="Test" clId="FakeClientId" dt="2019-08-07T09:00:08.900" v="9" actId="790"/>
            <ac:spMkLst>
              <pc:docMk/>
              <pc:sldMasterMk cId="946754946" sldId="2147483660"/>
              <pc:sldLayoutMk cId="1335655537" sldId="2147483663"/>
              <ac:spMk id="7" creationId="{00000000-0000-0000-0000-000000000000}"/>
            </ac:spMkLst>
          </pc:spChg>
          <pc:spChg chg="mod">
            <ac:chgData name="Fake Test User" userId="SID-0" providerId="Test" clId="FakeClientId" dt="2019-08-07T09:00:08.900" v="9" actId="790"/>
            <ac:spMkLst>
              <pc:docMk/>
              <pc:sldMasterMk cId="946754946" sldId="2147483660"/>
              <pc:sldLayoutMk cId="1335655537" sldId="2147483663"/>
              <ac:spMk id="8" creationId="{00000000-0000-0000-0000-000000000000}"/>
            </ac:spMkLst>
          </pc:spChg>
        </pc:sldLayoutChg>
        <pc:sldLayoutChg chg="modSp mod">
          <pc:chgData name="Fake Test User" userId="SID-0" providerId="Test" clId="FakeClientId" dt="2019-08-07T09:00:17.900" v="10" actId="790"/>
          <pc:sldLayoutMkLst>
            <pc:docMk/>
            <pc:sldMasterMk cId="946754946" sldId="2147483660"/>
            <pc:sldLayoutMk cId="3328223887" sldId="2147483664"/>
          </pc:sldLayoutMkLst>
          <pc:spChg chg="mod">
            <ac:chgData name="Fake Test User" userId="SID-0" providerId="Test" clId="FakeClientId" dt="2019-08-07T09:00:17.900" v="10" actId="790"/>
            <ac:spMkLst>
              <pc:docMk/>
              <pc:sldMasterMk cId="946754946" sldId="2147483660"/>
              <pc:sldLayoutMk cId="3328223887" sldId="2147483664"/>
              <ac:spMk id="2" creationId="{00000000-0000-0000-0000-000000000000}"/>
            </ac:spMkLst>
          </pc:spChg>
          <pc:spChg chg="mod">
            <ac:chgData name="Fake Test User" userId="SID-0" providerId="Test" clId="FakeClientId" dt="2019-08-07T09:00:17.900" v="10" actId="790"/>
            <ac:spMkLst>
              <pc:docMk/>
              <pc:sldMasterMk cId="946754946" sldId="2147483660"/>
              <pc:sldLayoutMk cId="3328223887" sldId="2147483664"/>
              <ac:spMk id="3" creationId="{00000000-0000-0000-0000-000000000000}"/>
            </ac:spMkLst>
          </pc:spChg>
          <pc:spChg chg="mod">
            <ac:chgData name="Fake Test User" userId="SID-0" providerId="Test" clId="FakeClientId" dt="2019-08-07T09:00:17.900" v="10" actId="790"/>
            <ac:spMkLst>
              <pc:docMk/>
              <pc:sldMasterMk cId="946754946" sldId="2147483660"/>
              <pc:sldLayoutMk cId="3328223887" sldId="2147483664"/>
              <ac:spMk id="4" creationId="{00000000-0000-0000-0000-000000000000}"/>
            </ac:spMkLst>
          </pc:spChg>
          <pc:spChg chg="mod">
            <ac:chgData name="Fake Test User" userId="SID-0" providerId="Test" clId="FakeClientId" dt="2019-08-07T09:00:17.900" v="10" actId="790"/>
            <ac:spMkLst>
              <pc:docMk/>
              <pc:sldMasterMk cId="946754946" sldId="2147483660"/>
              <pc:sldLayoutMk cId="3328223887" sldId="2147483664"/>
              <ac:spMk id="5" creationId="{00000000-0000-0000-0000-000000000000}"/>
            </ac:spMkLst>
          </pc:spChg>
          <pc:spChg chg="mod">
            <ac:chgData name="Fake Test User" userId="SID-0" providerId="Test" clId="FakeClientId" dt="2019-08-07T09:00:17.900" v="10" actId="790"/>
            <ac:spMkLst>
              <pc:docMk/>
              <pc:sldMasterMk cId="946754946" sldId="2147483660"/>
              <pc:sldLayoutMk cId="3328223887" sldId="2147483664"/>
              <ac:spMk id="6" creationId="{00000000-0000-0000-0000-000000000000}"/>
            </ac:spMkLst>
          </pc:spChg>
          <pc:spChg chg="mod">
            <ac:chgData name="Fake Test User" userId="SID-0" providerId="Test" clId="FakeClientId" dt="2019-08-07T09:00:17.900" v="10" actId="790"/>
            <ac:spMkLst>
              <pc:docMk/>
              <pc:sldMasterMk cId="946754946" sldId="2147483660"/>
              <pc:sldLayoutMk cId="3328223887" sldId="2147483664"/>
              <ac:spMk id="7" creationId="{00000000-0000-0000-0000-000000000000}"/>
            </ac:spMkLst>
          </pc:spChg>
          <pc:spChg chg="mod">
            <ac:chgData name="Fake Test User" userId="SID-0" providerId="Test" clId="FakeClientId" dt="2019-08-07T09:00:17.900" v="10" actId="790"/>
            <ac:spMkLst>
              <pc:docMk/>
              <pc:sldMasterMk cId="946754946" sldId="2147483660"/>
              <pc:sldLayoutMk cId="3328223887" sldId="2147483664"/>
              <ac:spMk id="8" creationId="{00000000-0000-0000-0000-000000000000}"/>
            </ac:spMkLst>
          </pc:spChg>
          <pc:spChg chg="mod">
            <ac:chgData name="Fake Test User" userId="SID-0" providerId="Test" clId="FakeClientId" dt="2019-08-07T09:00:17.900" v="10" actId="790"/>
            <ac:spMkLst>
              <pc:docMk/>
              <pc:sldMasterMk cId="946754946" sldId="2147483660"/>
              <pc:sldLayoutMk cId="3328223887" sldId="2147483664"/>
              <ac:spMk id="9" creationId="{00000000-0000-0000-0000-000000000000}"/>
            </ac:spMkLst>
          </pc:spChg>
        </pc:sldLayoutChg>
        <pc:sldLayoutChg chg="modSp mod">
          <pc:chgData name="Fake Test User" userId="SID-0" providerId="Test" clId="FakeClientId" dt="2019-08-07T09:00:25.524" v="11" actId="790"/>
          <pc:sldLayoutMkLst>
            <pc:docMk/>
            <pc:sldMasterMk cId="946754946" sldId="2147483660"/>
            <pc:sldLayoutMk cId="3606029816" sldId="2147483665"/>
          </pc:sldLayoutMkLst>
          <pc:spChg chg="mod">
            <ac:chgData name="Fake Test User" userId="SID-0" providerId="Test" clId="FakeClientId" dt="2019-08-07T09:00:25.524" v="11" actId="790"/>
            <ac:spMkLst>
              <pc:docMk/>
              <pc:sldMasterMk cId="946754946" sldId="2147483660"/>
              <pc:sldLayoutMk cId="3606029816" sldId="2147483665"/>
              <ac:spMk id="2" creationId="{00000000-0000-0000-0000-000000000000}"/>
            </ac:spMkLst>
          </pc:spChg>
          <pc:spChg chg="mod">
            <ac:chgData name="Fake Test User" userId="SID-0" providerId="Test" clId="FakeClientId" dt="2019-08-07T09:00:25.524" v="11" actId="790"/>
            <ac:spMkLst>
              <pc:docMk/>
              <pc:sldMasterMk cId="946754946" sldId="2147483660"/>
              <pc:sldLayoutMk cId="3606029816" sldId="2147483665"/>
              <ac:spMk id="3" creationId="{00000000-0000-0000-0000-000000000000}"/>
            </ac:spMkLst>
          </pc:spChg>
          <pc:spChg chg="mod">
            <ac:chgData name="Fake Test User" userId="SID-0" providerId="Test" clId="FakeClientId" dt="2019-08-07T09:00:25.524" v="11" actId="790"/>
            <ac:spMkLst>
              <pc:docMk/>
              <pc:sldMasterMk cId="946754946" sldId="2147483660"/>
              <pc:sldLayoutMk cId="3606029816" sldId="2147483665"/>
              <ac:spMk id="4" creationId="{00000000-0000-0000-0000-000000000000}"/>
            </ac:spMkLst>
          </pc:spChg>
          <pc:spChg chg="mod">
            <ac:chgData name="Fake Test User" userId="SID-0" providerId="Test" clId="FakeClientId" dt="2019-08-07T09:00:25.524" v="11" actId="790"/>
            <ac:spMkLst>
              <pc:docMk/>
              <pc:sldMasterMk cId="946754946" sldId="2147483660"/>
              <pc:sldLayoutMk cId="3606029816" sldId="2147483665"/>
              <ac:spMk id="5" creationId="{00000000-0000-0000-0000-000000000000}"/>
            </ac:spMkLst>
          </pc:spChg>
          <pc:spChg chg="mod">
            <ac:chgData name="Fake Test User" userId="SID-0" providerId="Test" clId="FakeClientId" dt="2019-08-07T09:00:25.524" v="11" actId="790"/>
            <ac:spMkLst>
              <pc:docMk/>
              <pc:sldMasterMk cId="946754946" sldId="2147483660"/>
              <pc:sldLayoutMk cId="3606029816" sldId="2147483665"/>
              <ac:spMk id="6" creationId="{00000000-0000-0000-0000-000000000000}"/>
            </ac:spMkLst>
          </pc:spChg>
          <pc:spChg chg="mod">
            <ac:chgData name="Fake Test User" userId="SID-0" providerId="Test" clId="FakeClientId" dt="2019-08-07T09:00:25.524" v="11" actId="790"/>
            <ac:spMkLst>
              <pc:docMk/>
              <pc:sldMasterMk cId="946754946" sldId="2147483660"/>
              <pc:sldLayoutMk cId="3606029816" sldId="2147483665"/>
              <ac:spMk id="7" creationId="{00000000-0000-0000-0000-000000000000}"/>
            </ac:spMkLst>
          </pc:spChg>
          <pc:spChg chg="mod">
            <ac:chgData name="Fake Test User" userId="SID-0" providerId="Test" clId="FakeClientId" dt="2019-08-07T09:00:25.524" v="11" actId="790"/>
            <ac:spMkLst>
              <pc:docMk/>
              <pc:sldMasterMk cId="946754946" sldId="2147483660"/>
              <pc:sldLayoutMk cId="3606029816" sldId="2147483665"/>
              <ac:spMk id="8" creationId="{00000000-0000-0000-0000-000000000000}"/>
            </ac:spMkLst>
          </pc:spChg>
          <pc:spChg chg="mod">
            <ac:chgData name="Fake Test User" userId="SID-0" providerId="Test" clId="FakeClientId" dt="2019-08-07T09:00:25.524" v="11" actId="790"/>
            <ac:spMkLst>
              <pc:docMk/>
              <pc:sldMasterMk cId="946754946" sldId="2147483660"/>
              <pc:sldLayoutMk cId="3606029816" sldId="2147483665"/>
              <ac:spMk id="9" creationId="{00000000-0000-0000-0000-000000000000}"/>
            </ac:spMkLst>
          </pc:spChg>
          <pc:spChg chg="mod">
            <ac:chgData name="Fake Test User" userId="SID-0" providerId="Test" clId="FakeClientId" dt="2019-08-07T09:00:25.524" v="11" actId="790"/>
            <ac:spMkLst>
              <pc:docMk/>
              <pc:sldMasterMk cId="946754946" sldId="2147483660"/>
              <pc:sldLayoutMk cId="3606029816" sldId="2147483665"/>
              <ac:spMk id="10" creationId="{00000000-0000-0000-0000-000000000000}"/>
            </ac:spMkLst>
          </pc:spChg>
          <pc:spChg chg="mod">
            <ac:chgData name="Fake Test User" userId="SID-0" providerId="Test" clId="FakeClientId" dt="2019-08-07T09:00:25.524" v="11" actId="790"/>
            <ac:spMkLst>
              <pc:docMk/>
              <pc:sldMasterMk cId="946754946" sldId="2147483660"/>
              <pc:sldLayoutMk cId="3606029816" sldId="2147483665"/>
              <ac:spMk id="11" creationId="{00000000-0000-0000-0000-000000000000}"/>
            </ac:spMkLst>
          </pc:spChg>
        </pc:sldLayoutChg>
        <pc:sldLayoutChg chg="modSp mod">
          <pc:chgData name="Fake Test User" userId="SID-0" providerId="Test" clId="FakeClientId" dt="2019-08-07T09:00:32.524" v="12" actId="790"/>
          <pc:sldLayoutMkLst>
            <pc:docMk/>
            <pc:sldMasterMk cId="946754946" sldId="2147483660"/>
            <pc:sldLayoutMk cId="100814485" sldId="2147483666"/>
          </pc:sldLayoutMkLst>
          <pc:spChg chg="mod">
            <ac:chgData name="Fake Test User" userId="SID-0" providerId="Test" clId="FakeClientId" dt="2019-08-07T09:00:32.524" v="12" actId="790"/>
            <ac:spMkLst>
              <pc:docMk/>
              <pc:sldMasterMk cId="946754946" sldId="2147483660"/>
              <pc:sldLayoutMk cId="100814485" sldId="2147483666"/>
              <ac:spMk id="2" creationId="{00000000-0000-0000-0000-000000000000}"/>
            </ac:spMkLst>
          </pc:spChg>
          <pc:spChg chg="mod">
            <ac:chgData name="Fake Test User" userId="SID-0" providerId="Test" clId="FakeClientId" dt="2019-08-07T09:00:32.524" v="12" actId="790"/>
            <ac:spMkLst>
              <pc:docMk/>
              <pc:sldMasterMk cId="946754946" sldId="2147483660"/>
              <pc:sldLayoutMk cId="100814485" sldId="2147483666"/>
              <ac:spMk id="3" creationId="{00000000-0000-0000-0000-000000000000}"/>
            </ac:spMkLst>
          </pc:spChg>
          <pc:spChg chg="mod">
            <ac:chgData name="Fake Test User" userId="SID-0" providerId="Test" clId="FakeClientId" dt="2019-08-07T09:00:32.524" v="12" actId="790"/>
            <ac:spMkLst>
              <pc:docMk/>
              <pc:sldMasterMk cId="946754946" sldId="2147483660"/>
              <pc:sldLayoutMk cId="100814485" sldId="2147483666"/>
              <ac:spMk id="4" creationId="{00000000-0000-0000-0000-000000000000}"/>
            </ac:spMkLst>
          </pc:spChg>
          <pc:spChg chg="mod">
            <ac:chgData name="Fake Test User" userId="SID-0" providerId="Test" clId="FakeClientId" dt="2019-08-07T09:00:32.524" v="12" actId="790"/>
            <ac:spMkLst>
              <pc:docMk/>
              <pc:sldMasterMk cId="946754946" sldId="2147483660"/>
              <pc:sldLayoutMk cId="100814485" sldId="2147483666"/>
              <ac:spMk id="5" creationId="{00000000-0000-0000-0000-000000000000}"/>
            </ac:spMkLst>
          </pc:spChg>
          <pc:spChg chg="mod">
            <ac:chgData name="Fake Test User" userId="SID-0" providerId="Test" clId="FakeClientId" dt="2019-08-07T09:00:32.524" v="12" actId="790"/>
            <ac:spMkLst>
              <pc:docMk/>
              <pc:sldMasterMk cId="946754946" sldId="2147483660"/>
              <pc:sldLayoutMk cId="100814485" sldId="2147483666"/>
              <ac:spMk id="6" creationId="{00000000-0000-0000-0000-000000000000}"/>
            </ac:spMkLst>
          </pc:spChg>
          <pc:spChg chg="mod">
            <ac:chgData name="Fake Test User" userId="SID-0" providerId="Test" clId="FakeClientId" dt="2019-08-07T09:00:32.524" v="12" actId="790"/>
            <ac:spMkLst>
              <pc:docMk/>
              <pc:sldMasterMk cId="946754946" sldId="2147483660"/>
              <pc:sldLayoutMk cId="100814485" sldId="2147483666"/>
              <ac:spMk id="7" creationId="{00000000-0000-0000-0000-000000000000}"/>
            </ac:spMkLst>
          </pc:spChg>
        </pc:sldLayoutChg>
        <pc:sldLayoutChg chg="modSp mod">
          <pc:chgData name="Fake Test User" userId="SID-0" providerId="Test" clId="FakeClientId" dt="2019-08-07T09:00:39.039" v="13" actId="790"/>
          <pc:sldLayoutMkLst>
            <pc:docMk/>
            <pc:sldMasterMk cId="946754946" sldId="2147483660"/>
            <pc:sldLayoutMk cId="4037432058" sldId="2147483667"/>
          </pc:sldLayoutMkLst>
          <pc:spChg chg="mod">
            <ac:chgData name="Fake Test User" userId="SID-0" providerId="Test" clId="FakeClientId" dt="2019-08-07T09:00:39.039" v="13" actId="790"/>
            <ac:spMkLst>
              <pc:docMk/>
              <pc:sldMasterMk cId="946754946" sldId="2147483660"/>
              <pc:sldLayoutMk cId="4037432058" sldId="2147483667"/>
              <ac:spMk id="2" creationId="{00000000-0000-0000-0000-000000000000}"/>
            </ac:spMkLst>
          </pc:spChg>
          <pc:spChg chg="mod">
            <ac:chgData name="Fake Test User" userId="SID-0" providerId="Test" clId="FakeClientId" dt="2019-08-07T09:00:39.039" v="13" actId="790"/>
            <ac:spMkLst>
              <pc:docMk/>
              <pc:sldMasterMk cId="946754946" sldId="2147483660"/>
              <pc:sldLayoutMk cId="4037432058" sldId="2147483667"/>
              <ac:spMk id="3" creationId="{00000000-0000-0000-0000-000000000000}"/>
            </ac:spMkLst>
          </pc:spChg>
          <pc:spChg chg="mod">
            <ac:chgData name="Fake Test User" userId="SID-0" providerId="Test" clId="FakeClientId" dt="2019-08-07T09:00:39.039" v="13" actId="790"/>
            <ac:spMkLst>
              <pc:docMk/>
              <pc:sldMasterMk cId="946754946" sldId="2147483660"/>
              <pc:sldLayoutMk cId="4037432058" sldId="2147483667"/>
              <ac:spMk id="4" creationId="{00000000-0000-0000-0000-000000000000}"/>
            </ac:spMkLst>
          </pc:spChg>
        </pc:sldLayoutChg>
        <pc:sldLayoutChg chg="modSp mod">
          <pc:chgData name="Fake Test User" userId="SID-0" providerId="Test" clId="FakeClientId" dt="2019-08-07T09:00:48.226" v="14" actId="790"/>
          <pc:sldLayoutMkLst>
            <pc:docMk/>
            <pc:sldMasterMk cId="946754946" sldId="2147483660"/>
            <pc:sldLayoutMk cId="1784193825" sldId="2147483668"/>
          </pc:sldLayoutMkLst>
          <pc:spChg chg="mod">
            <ac:chgData name="Fake Test User" userId="SID-0" providerId="Test" clId="FakeClientId" dt="2019-08-07T09:00:48.226" v="14" actId="790"/>
            <ac:spMkLst>
              <pc:docMk/>
              <pc:sldMasterMk cId="946754946" sldId="2147483660"/>
              <pc:sldLayoutMk cId="1784193825" sldId="2147483668"/>
              <ac:spMk id="2" creationId="{00000000-0000-0000-0000-000000000000}"/>
            </ac:spMkLst>
          </pc:spChg>
          <pc:spChg chg="mod">
            <ac:chgData name="Fake Test User" userId="SID-0" providerId="Test" clId="FakeClientId" dt="2019-08-07T09:00:48.226" v="14" actId="790"/>
            <ac:spMkLst>
              <pc:docMk/>
              <pc:sldMasterMk cId="946754946" sldId="2147483660"/>
              <pc:sldLayoutMk cId="1784193825" sldId="2147483668"/>
              <ac:spMk id="3" creationId="{00000000-0000-0000-0000-000000000000}"/>
            </ac:spMkLst>
          </pc:spChg>
          <pc:spChg chg="mod">
            <ac:chgData name="Fake Test User" userId="SID-0" providerId="Test" clId="FakeClientId" dt="2019-08-07T09:00:48.226" v="14" actId="790"/>
            <ac:spMkLst>
              <pc:docMk/>
              <pc:sldMasterMk cId="946754946" sldId="2147483660"/>
              <pc:sldLayoutMk cId="1784193825" sldId="2147483668"/>
              <ac:spMk id="4" creationId="{00000000-0000-0000-0000-000000000000}"/>
            </ac:spMkLst>
          </pc:spChg>
          <pc:spChg chg="mod">
            <ac:chgData name="Fake Test User" userId="SID-0" providerId="Test" clId="FakeClientId" dt="2019-08-07T09:00:48.226" v="14" actId="790"/>
            <ac:spMkLst>
              <pc:docMk/>
              <pc:sldMasterMk cId="946754946" sldId="2147483660"/>
              <pc:sldLayoutMk cId="1784193825" sldId="2147483668"/>
              <ac:spMk id="5" creationId="{00000000-0000-0000-0000-000000000000}"/>
            </ac:spMkLst>
          </pc:spChg>
          <pc:spChg chg="mod">
            <ac:chgData name="Fake Test User" userId="SID-0" providerId="Test" clId="FakeClientId" dt="2019-08-07T09:00:48.226" v="14" actId="790"/>
            <ac:spMkLst>
              <pc:docMk/>
              <pc:sldMasterMk cId="946754946" sldId="2147483660"/>
              <pc:sldLayoutMk cId="1784193825" sldId="2147483668"/>
              <ac:spMk id="6" creationId="{00000000-0000-0000-0000-000000000000}"/>
            </ac:spMkLst>
          </pc:spChg>
          <pc:spChg chg="mod">
            <ac:chgData name="Fake Test User" userId="SID-0" providerId="Test" clId="FakeClientId" dt="2019-08-07T09:00:48.226" v="14" actId="790"/>
            <ac:spMkLst>
              <pc:docMk/>
              <pc:sldMasterMk cId="946754946" sldId="2147483660"/>
              <pc:sldLayoutMk cId="1784193825" sldId="2147483668"/>
              <ac:spMk id="7" creationId="{00000000-0000-0000-0000-000000000000}"/>
            </ac:spMkLst>
          </pc:spChg>
        </pc:sldLayoutChg>
        <pc:sldLayoutChg chg="modSp mod">
          <pc:chgData name="Fake Test User" userId="SID-0" providerId="Test" clId="FakeClientId" dt="2019-08-07T09:00:55.085" v="15" actId="790"/>
          <pc:sldLayoutMkLst>
            <pc:docMk/>
            <pc:sldMasterMk cId="946754946" sldId="2147483660"/>
            <pc:sldLayoutMk cId="3161095380" sldId="2147483669"/>
          </pc:sldLayoutMkLst>
          <pc:spChg chg="mod">
            <ac:chgData name="Fake Test User" userId="SID-0" providerId="Test" clId="FakeClientId" dt="2019-08-07T09:00:55.085" v="15" actId="790"/>
            <ac:spMkLst>
              <pc:docMk/>
              <pc:sldMasterMk cId="946754946" sldId="2147483660"/>
              <pc:sldLayoutMk cId="3161095380" sldId="2147483669"/>
              <ac:spMk id="2" creationId="{00000000-0000-0000-0000-000000000000}"/>
            </ac:spMkLst>
          </pc:spChg>
          <pc:spChg chg="mod">
            <ac:chgData name="Fake Test User" userId="SID-0" providerId="Test" clId="FakeClientId" dt="2019-08-07T09:00:55.085" v="15" actId="790"/>
            <ac:spMkLst>
              <pc:docMk/>
              <pc:sldMasterMk cId="946754946" sldId="2147483660"/>
              <pc:sldLayoutMk cId="3161095380" sldId="2147483669"/>
              <ac:spMk id="3" creationId="{00000000-0000-0000-0000-000000000000}"/>
            </ac:spMkLst>
          </pc:spChg>
          <pc:spChg chg="mod">
            <ac:chgData name="Fake Test User" userId="SID-0" providerId="Test" clId="FakeClientId" dt="2019-08-07T09:00:55.085" v="15" actId="790"/>
            <ac:spMkLst>
              <pc:docMk/>
              <pc:sldMasterMk cId="946754946" sldId="2147483660"/>
              <pc:sldLayoutMk cId="3161095380" sldId="2147483669"/>
              <ac:spMk id="4" creationId="{00000000-0000-0000-0000-000000000000}"/>
            </ac:spMkLst>
          </pc:spChg>
          <pc:spChg chg="mod">
            <ac:chgData name="Fake Test User" userId="SID-0" providerId="Test" clId="FakeClientId" dt="2019-08-07T09:00:55.085" v="15" actId="790"/>
            <ac:spMkLst>
              <pc:docMk/>
              <pc:sldMasterMk cId="946754946" sldId="2147483660"/>
              <pc:sldLayoutMk cId="3161095380" sldId="2147483669"/>
              <ac:spMk id="5" creationId="{00000000-0000-0000-0000-000000000000}"/>
            </ac:spMkLst>
          </pc:spChg>
          <pc:spChg chg="mod">
            <ac:chgData name="Fake Test User" userId="SID-0" providerId="Test" clId="FakeClientId" dt="2019-08-07T09:00:55.085" v="15" actId="790"/>
            <ac:spMkLst>
              <pc:docMk/>
              <pc:sldMasterMk cId="946754946" sldId="2147483660"/>
              <pc:sldLayoutMk cId="3161095380" sldId="2147483669"/>
              <ac:spMk id="6" creationId="{00000000-0000-0000-0000-000000000000}"/>
            </ac:spMkLst>
          </pc:spChg>
          <pc:spChg chg="mod">
            <ac:chgData name="Fake Test User" userId="SID-0" providerId="Test" clId="FakeClientId" dt="2019-08-07T09:00:55.085" v="15" actId="790"/>
            <ac:spMkLst>
              <pc:docMk/>
              <pc:sldMasterMk cId="946754946" sldId="2147483660"/>
              <pc:sldLayoutMk cId="3161095380" sldId="2147483669"/>
              <ac:spMk id="7" creationId="{00000000-0000-0000-0000-000000000000}"/>
            </ac:spMkLst>
          </pc:spChg>
        </pc:sldLayoutChg>
        <pc:sldLayoutChg chg="modSp mod">
          <pc:chgData name="Fake Test User" userId="SID-0" providerId="Test" clId="FakeClientId" dt="2019-08-07T09:01:01.538" v="16" actId="790"/>
          <pc:sldLayoutMkLst>
            <pc:docMk/>
            <pc:sldMasterMk cId="946754946" sldId="2147483660"/>
            <pc:sldLayoutMk cId="596921339" sldId="2147483670"/>
          </pc:sldLayoutMkLst>
          <pc:spChg chg="mod">
            <ac:chgData name="Fake Test User" userId="SID-0" providerId="Test" clId="FakeClientId" dt="2019-08-07T09:01:01.538" v="16" actId="790"/>
            <ac:spMkLst>
              <pc:docMk/>
              <pc:sldMasterMk cId="946754946" sldId="2147483660"/>
              <pc:sldLayoutMk cId="596921339" sldId="2147483670"/>
              <ac:spMk id="2" creationId="{00000000-0000-0000-0000-000000000000}"/>
            </ac:spMkLst>
          </pc:spChg>
          <pc:spChg chg="mod">
            <ac:chgData name="Fake Test User" userId="SID-0" providerId="Test" clId="FakeClientId" dt="2019-08-07T09:01:01.538" v="16" actId="790"/>
            <ac:spMkLst>
              <pc:docMk/>
              <pc:sldMasterMk cId="946754946" sldId="2147483660"/>
              <pc:sldLayoutMk cId="596921339" sldId="2147483670"/>
              <ac:spMk id="3" creationId="{00000000-0000-0000-0000-000000000000}"/>
            </ac:spMkLst>
          </pc:spChg>
          <pc:spChg chg="mod">
            <ac:chgData name="Fake Test User" userId="SID-0" providerId="Test" clId="FakeClientId" dt="2019-08-07T09:01:01.538" v="16" actId="790"/>
            <ac:spMkLst>
              <pc:docMk/>
              <pc:sldMasterMk cId="946754946" sldId="2147483660"/>
              <pc:sldLayoutMk cId="596921339" sldId="2147483670"/>
              <ac:spMk id="4" creationId="{00000000-0000-0000-0000-000000000000}"/>
            </ac:spMkLst>
          </pc:spChg>
          <pc:spChg chg="mod">
            <ac:chgData name="Fake Test User" userId="SID-0" providerId="Test" clId="FakeClientId" dt="2019-08-07T09:01:01.538" v="16" actId="790"/>
            <ac:spMkLst>
              <pc:docMk/>
              <pc:sldMasterMk cId="946754946" sldId="2147483660"/>
              <pc:sldLayoutMk cId="596921339" sldId="2147483670"/>
              <ac:spMk id="5" creationId="{00000000-0000-0000-0000-000000000000}"/>
            </ac:spMkLst>
          </pc:spChg>
          <pc:spChg chg="mod">
            <ac:chgData name="Fake Test User" userId="SID-0" providerId="Test" clId="FakeClientId" dt="2019-08-07T09:01:01.538" v="16" actId="790"/>
            <ac:spMkLst>
              <pc:docMk/>
              <pc:sldMasterMk cId="946754946" sldId="2147483660"/>
              <pc:sldLayoutMk cId="596921339" sldId="2147483670"/>
              <ac:spMk id="6" creationId="{00000000-0000-0000-0000-000000000000}"/>
            </ac:spMkLst>
          </pc:spChg>
          <pc:spChg chg="mod">
            <ac:chgData name="Fake Test User" userId="SID-0" providerId="Test" clId="FakeClientId" dt="2019-08-07T09:01:01.538" v="16" actId="790"/>
            <ac:spMkLst>
              <pc:docMk/>
              <pc:sldMasterMk cId="946754946" sldId="2147483660"/>
              <pc:sldLayoutMk cId="596921339" sldId="2147483670"/>
              <ac:spMk id="7" creationId="{00000000-0000-0000-0000-000000000000}"/>
            </ac:spMkLst>
          </pc:spChg>
          <pc:spChg chg="mod">
            <ac:chgData name="Fake Test User" userId="SID-0" providerId="Test" clId="FakeClientId" dt="2019-08-07T09:01:01.538" v="16" actId="790"/>
            <ac:spMkLst>
              <pc:docMk/>
              <pc:sldMasterMk cId="946754946" sldId="2147483660"/>
              <pc:sldLayoutMk cId="596921339" sldId="2147483670"/>
              <ac:spMk id="8" creationId="{00000000-0000-0000-0000-000000000000}"/>
            </ac:spMkLst>
          </pc:spChg>
        </pc:sldLayoutChg>
        <pc:sldLayoutChg chg="modSp mod">
          <pc:chgData name="Fake Test User" userId="SID-0" providerId="Test" clId="FakeClientId" dt="2019-08-07T09:01:08.631" v="17" actId="790"/>
          <pc:sldLayoutMkLst>
            <pc:docMk/>
            <pc:sldMasterMk cId="946754946" sldId="2147483660"/>
            <pc:sldLayoutMk cId="1302266631" sldId="2147483671"/>
          </pc:sldLayoutMkLst>
          <pc:spChg chg="mod">
            <ac:chgData name="Fake Test User" userId="SID-0" providerId="Test" clId="FakeClientId" dt="2019-08-07T09:01:08.631" v="17" actId="790"/>
            <ac:spMkLst>
              <pc:docMk/>
              <pc:sldMasterMk cId="946754946" sldId="2147483660"/>
              <pc:sldLayoutMk cId="1302266631" sldId="2147483671"/>
              <ac:spMk id="2" creationId="{00000000-0000-0000-0000-000000000000}"/>
            </ac:spMkLst>
          </pc:spChg>
          <pc:spChg chg="mod">
            <ac:chgData name="Fake Test User" userId="SID-0" providerId="Test" clId="FakeClientId" dt="2019-08-07T09:01:08.631" v="17" actId="790"/>
            <ac:spMkLst>
              <pc:docMk/>
              <pc:sldMasterMk cId="946754946" sldId="2147483660"/>
              <pc:sldLayoutMk cId="1302266631" sldId="2147483671"/>
              <ac:spMk id="3" creationId="{00000000-0000-0000-0000-000000000000}"/>
            </ac:spMkLst>
          </pc:spChg>
          <pc:spChg chg="mod">
            <ac:chgData name="Fake Test User" userId="SID-0" providerId="Test" clId="FakeClientId" dt="2019-08-07T09:01:08.631" v="17" actId="790"/>
            <ac:spMkLst>
              <pc:docMk/>
              <pc:sldMasterMk cId="946754946" sldId="2147483660"/>
              <pc:sldLayoutMk cId="1302266631" sldId="2147483671"/>
              <ac:spMk id="4" creationId="{00000000-0000-0000-0000-000000000000}"/>
            </ac:spMkLst>
          </pc:spChg>
          <pc:spChg chg="mod">
            <ac:chgData name="Fake Test User" userId="SID-0" providerId="Test" clId="FakeClientId" dt="2019-08-07T09:01:08.631" v="17" actId="790"/>
            <ac:spMkLst>
              <pc:docMk/>
              <pc:sldMasterMk cId="946754946" sldId="2147483660"/>
              <pc:sldLayoutMk cId="1302266631" sldId="2147483671"/>
              <ac:spMk id="5" creationId="{00000000-0000-0000-0000-000000000000}"/>
            </ac:spMkLst>
          </pc:spChg>
          <pc:spChg chg="mod">
            <ac:chgData name="Fake Test User" userId="SID-0" providerId="Test" clId="FakeClientId" dt="2019-08-07T09:01:08.631" v="17" actId="790"/>
            <ac:spMkLst>
              <pc:docMk/>
              <pc:sldMasterMk cId="946754946" sldId="2147483660"/>
              <pc:sldLayoutMk cId="1302266631" sldId="2147483671"/>
              <ac:spMk id="6" creationId="{00000000-0000-0000-0000-000000000000}"/>
            </ac:spMkLst>
          </pc:spChg>
          <pc:spChg chg="mod">
            <ac:chgData name="Fake Test User" userId="SID-0" providerId="Test" clId="FakeClientId" dt="2019-08-07T09:01:08.631" v="17" actId="790"/>
            <ac:spMkLst>
              <pc:docMk/>
              <pc:sldMasterMk cId="946754946" sldId="2147483660"/>
              <pc:sldLayoutMk cId="1302266631" sldId="2147483671"/>
              <ac:spMk id="7" creationId="{00000000-0000-0000-0000-000000000000}"/>
            </ac:spMkLst>
          </pc:spChg>
          <pc:spChg chg="mod">
            <ac:chgData name="Fake Test User" userId="SID-0" providerId="Test" clId="FakeClientId" dt="2019-08-07T09:01:08.631" v="17" actId="790"/>
            <ac:spMkLst>
              <pc:docMk/>
              <pc:sldMasterMk cId="946754946" sldId="2147483660"/>
              <pc:sldLayoutMk cId="1302266631" sldId="2147483671"/>
              <ac:spMk id="8"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a:extLst>
              <a:ext uri="{FF2B5EF4-FFF2-40B4-BE49-F238E27FC236}">
                <a16:creationId xmlns:a16="http://schemas.microsoft.com/office/drawing/2014/main" xmlns="" id="{399EFBF9-5618-4906-BFF8-1C774A334A7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noProof="1"/>
          </a:p>
        </p:txBody>
      </p:sp>
      <p:sp>
        <p:nvSpPr>
          <p:cNvPr id="3" name="Veri Yer Tutucusu 2">
            <a:extLst>
              <a:ext uri="{FF2B5EF4-FFF2-40B4-BE49-F238E27FC236}">
                <a16:creationId xmlns:a16="http://schemas.microsoft.com/office/drawing/2014/main" xmlns="" id="{3084161C-F23C-445E-949E-1165C81738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72DCD5-0B50-4994-97D9-14D3390A4F7C}" type="datetime1">
              <a:rPr lang="tr-TR" noProof="1" smtClean="0"/>
              <a:t>5.10.2020</a:t>
            </a:fld>
            <a:endParaRPr lang="tr-TR" noProof="1"/>
          </a:p>
        </p:txBody>
      </p:sp>
      <p:sp>
        <p:nvSpPr>
          <p:cNvPr id="4" name="Alt Bilgi Yer Tutucusu 3">
            <a:extLst>
              <a:ext uri="{FF2B5EF4-FFF2-40B4-BE49-F238E27FC236}">
                <a16:creationId xmlns:a16="http://schemas.microsoft.com/office/drawing/2014/main" xmlns="" id="{9CD59D34-49B1-47E2-9528-DA32623A59D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noProof="1"/>
          </a:p>
        </p:txBody>
      </p:sp>
      <p:sp>
        <p:nvSpPr>
          <p:cNvPr id="5" name="Slayt Numarası Yer Tutucusu 4">
            <a:extLst>
              <a:ext uri="{FF2B5EF4-FFF2-40B4-BE49-F238E27FC236}">
                <a16:creationId xmlns:a16="http://schemas.microsoft.com/office/drawing/2014/main" xmlns="" id="{6D25E82B-73D2-483B-B45C-7F2F194FBE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9AD9037-3A8F-42BD-9AF2-47D5D2085D4B}" type="slidenum">
              <a:rPr lang="tr-TR" noProof="1" smtClean="0"/>
              <a:t>‹#›</a:t>
            </a:fld>
            <a:endParaRPr lang="tr-TR" noProof="1"/>
          </a:p>
        </p:txBody>
      </p:sp>
    </p:spTree>
    <p:extLst>
      <p:ext uri="{BB962C8B-B14F-4D97-AF65-F5344CB8AC3E}">
        <p14:creationId xmlns:p14="http://schemas.microsoft.com/office/powerpoint/2010/main" val="2109997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1"/>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1DB5A1B2-69A1-4F3A-9AC0-56CD9B4E6DCB}" type="datetime1">
              <a:rPr lang="tr-TR" noProof="1" smtClean="0"/>
              <a:t>5.10.2020</a:t>
            </a:fld>
            <a:endParaRPr lang="tr-TR" noProof="1"/>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1"/>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1"/>
              <a:t>Asıl metin stillerini düzenlemek için tıklayın</a:t>
            </a:r>
          </a:p>
          <a:p>
            <a:pPr lvl="1" rtl="0"/>
            <a:r>
              <a:rPr lang="tr-TR" noProof="1"/>
              <a:t>İkinci düzey</a:t>
            </a:r>
          </a:p>
          <a:p>
            <a:pPr lvl="2" rtl="0"/>
            <a:r>
              <a:rPr lang="tr-TR" noProof="1"/>
              <a:t>Üçüncü düzey</a:t>
            </a:r>
          </a:p>
          <a:p>
            <a:pPr lvl="3" rtl="0"/>
            <a:r>
              <a:rPr lang="tr-TR" noProof="1"/>
              <a:t>Dördüncü düzey</a:t>
            </a:r>
          </a:p>
          <a:p>
            <a:pPr lvl="4" rtl="0"/>
            <a:r>
              <a:rPr lang="tr-TR" noProof="1"/>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1"/>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DF61EA0F-A667-4B49-8422-0062BC55E249}" type="slidenum">
              <a:rPr lang="tr-TR" noProof="1" dirty="0" smtClean="0"/>
              <a:t>‹#›</a:t>
            </a:fld>
            <a:endParaRPr lang="tr-TR" noProof="1"/>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a:xfrm>
            <a:off x="685800" y="1143000"/>
            <a:ext cx="5486400" cy="3086100"/>
          </a:xfrm>
        </p:spPr>
      </p:sp>
      <p:sp>
        <p:nvSpPr>
          <p:cNvPr id="3" name="Notlar Yer Tutucusu 2"/>
          <p:cNvSpPr>
            <a:spLocks noGrp="1"/>
          </p:cNvSpPr>
          <p:nvPr>
            <p:ph type="body" idx="1"/>
          </p:nvPr>
        </p:nvSpPr>
        <p:spPr/>
        <p:txBody>
          <a:bodyPr rtlCol="0"/>
          <a:lstStyle/>
          <a:p>
            <a:pPr rtl="0"/>
            <a:endParaRPr lang="tr-TR" noProof="1"/>
          </a:p>
        </p:txBody>
      </p:sp>
      <p:sp>
        <p:nvSpPr>
          <p:cNvPr id="4" name="Slayt Numarası Yer Tutucusu 3"/>
          <p:cNvSpPr>
            <a:spLocks noGrp="1"/>
          </p:cNvSpPr>
          <p:nvPr>
            <p:ph type="sldNum" sz="quarter" idx="10"/>
          </p:nvPr>
        </p:nvSpPr>
        <p:spPr/>
        <p:txBody>
          <a:bodyPr rtlCol="0"/>
          <a:lstStyle/>
          <a:p>
            <a:pPr rtl="0"/>
            <a:fld id="{DF61EA0F-A667-4B49-8422-0062BC55E249}" type="slidenum">
              <a:rPr lang="tr-TR" noProof="1" dirty="0" smtClean="0"/>
              <a:t>1</a:t>
            </a:fld>
            <a:endParaRPr lang="tr-TR" noProof="1"/>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1"/>
          </a:p>
        </p:txBody>
      </p:sp>
      <p:sp>
        <p:nvSpPr>
          <p:cNvPr id="4" name="Slayt Numarası Yer Tutucusu 3"/>
          <p:cNvSpPr>
            <a:spLocks noGrp="1"/>
          </p:cNvSpPr>
          <p:nvPr>
            <p:ph type="sldNum" sz="quarter" idx="5"/>
          </p:nvPr>
        </p:nvSpPr>
        <p:spPr/>
        <p:txBody>
          <a:bodyPr/>
          <a:lstStyle/>
          <a:p>
            <a:pPr rtl="0"/>
            <a:fld id="{DF61EA0F-A667-4B49-8422-0062BC55E249}" type="slidenum">
              <a:rPr lang="tr-TR" noProof="1" dirty="0" smtClean="0"/>
              <a:t>2</a:t>
            </a:fld>
            <a:endParaRPr lang="tr-TR" noProof="1"/>
          </a:p>
        </p:txBody>
      </p:sp>
    </p:spTree>
    <p:extLst>
      <p:ext uri="{BB962C8B-B14F-4D97-AF65-F5344CB8AC3E}">
        <p14:creationId xmlns:p14="http://schemas.microsoft.com/office/powerpoint/2010/main" val="1035606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1"/>
          </a:p>
        </p:txBody>
      </p:sp>
      <p:sp>
        <p:nvSpPr>
          <p:cNvPr id="4" name="Slayt Numarası Yer Tutucusu 3"/>
          <p:cNvSpPr>
            <a:spLocks noGrp="1"/>
          </p:cNvSpPr>
          <p:nvPr>
            <p:ph type="sldNum" sz="quarter" idx="5"/>
          </p:nvPr>
        </p:nvSpPr>
        <p:spPr/>
        <p:txBody>
          <a:bodyPr/>
          <a:lstStyle/>
          <a:p>
            <a:pPr rtl="0"/>
            <a:fld id="{DF61EA0F-A667-4B49-8422-0062BC55E249}" type="slidenum">
              <a:rPr lang="tr-TR" noProof="1" dirty="0" smtClean="0"/>
              <a:t>3</a:t>
            </a:fld>
            <a:endParaRPr lang="tr-TR" noProof="1"/>
          </a:p>
        </p:txBody>
      </p:sp>
    </p:spTree>
    <p:extLst>
      <p:ext uri="{BB962C8B-B14F-4D97-AF65-F5344CB8AC3E}">
        <p14:creationId xmlns:p14="http://schemas.microsoft.com/office/powerpoint/2010/main" val="41007432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noProof="1"/>
          </a:p>
        </p:txBody>
      </p:sp>
      <p:sp>
        <p:nvSpPr>
          <p:cNvPr id="4" name="Slayt Numarası Yer Tutucusu 3"/>
          <p:cNvSpPr>
            <a:spLocks noGrp="1"/>
          </p:cNvSpPr>
          <p:nvPr>
            <p:ph type="sldNum" sz="quarter" idx="5"/>
          </p:nvPr>
        </p:nvSpPr>
        <p:spPr/>
        <p:txBody>
          <a:bodyPr/>
          <a:lstStyle/>
          <a:p>
            <a:pPr rtl="0"/>
            <a:fld id="{DF61EA0F-A667-4B49-8422-0062BC55E249}" type="slidenum">
              <a:rPr lang="tr-TR" noProof="1" dirty="0" smtClean="0"/>
              <a:t>4</a:t>
            </a:fld>
            <a:endParaRPr lang="tr-TR" noProof="1"/>
          </a:p>
        </p:txBody>
      </p:sp>
    </p:spTree>
    <p:extLst>
      <p:ext uri="{BB962C8B-B14F-4D97-AF65-F5344CB8AC3E}">
        <p14:creationId xmlns:p14="http://schemas.microsoft.com/office/powerpoint/2010/main" val="502775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Dikdörtgen 6"/>
          <p:cNvSpPr/>
          <p:nvPr/>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1"/>
          </a:p>
        </p:txBody>
      </p:sp>
      <p:sp>
        <p:nvSpPr>
          <p:cNvPr id="2" name="Başlık 1"/>
          <p:cNvSpPr>
            <a:spLocks noGrp="1"/>
          </p:cNvSpPr>
          <p:nvPr>
            <p:ph type="ctrTitle"/>
          </p:nvPr>
        </p:nvSpPr>
        <p:spPr>
          <a:xfrm>
            <a:off x="838200" y="2061006"/>
            <a:ext cx="10515600" cy="2387600"/>
          </a:xfrm>
        </p:spPr>
        <p:txBody>
          <a:bodyPr rtlCol="0" anchor="b">
            <a:normAutofit/>
          </a:bodyPr>
          <a:lstStyle>
            <a:lvl1pPr algn="l">
              <a:defRPr sz="5400">
                <a:solidFill>
                  <a:schemeClr val="bg1"/>
                </a:solidFill>
              </a:defRPr>
            </a:lvl1pPr>
          </a:lstStyle>
          <a:p>
            <a:pPr rtl="0"/>
            <a:r>
              <a:rPr lang="tr-TR" noProof="1" smtClean="0"/>
              <a:t>Asıl başlık stili için tıklatın</a:t>
            </a:r>
            <a:endParaRPr lang="tr-TR" noProof="1"/>
          </a:p>
        </p:txBody>
      </p:sp>
      <p:sp>
        <p:nvSpPr>
          <p:cNvPr id="3" name="Alt Başlık 2"/>
          <p:cNvSpPr>
            <a:spLocks noGrp="1"/>
          </p:cNvSpPr>
          <p:nvPr>
            <p:ph type="subTitle" idx="1"/>
          </p:nvPr>
        </p:nvSpPr>
        <p:spPr>
          <a:xfrm>
            <a:off x="838202" y="5110609"/>
            <a:ext cx="6705599" cy="1137793"/>
          </a:xfrm>
        </p:spPr>
        <p:txBody>
          <a:bodyPr rtlCol="0">
            <a:normAutofit/>
          </a:bodyPr>
          <a:lstStyle>
            <a:lvl1pPr marL="0" indent="0" algn="l">
              <a:lnSpc>
                <a:spcPct val="150000"/>
              </a:lnSpc>
              <a:spcBef>
                <a:spcPts val="600"/>
              </a:spcBef>
              <a:buNone/>
              <a:defRPr sz="2800">
                <a:solidFill>
                  <a:srgbClr val="D24726"/>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TR" noProof="1" smtClean="0"/>
              <a:t>Asıl alt başlık stilini düzenlemek için tıklatın</a:t>
            </a:r>
            <a:endParaRPr lang="tr-TR" noProof="1"/>
          </a:p>
        </p:txBody>
      </p:sp>
      <p:sp>
        <p:nvSpPr>
          <p:cNvPr id="4" name="Tarih Yer Tutucusu 3"/>
          <p:cNvSpPr>
            <a:spLocks noGrp="1"/>
          </p:cNvSpPr>
          <p:nvPr>
            <p:ph type="dt" sz="half" idx="10"/>
          </p:nvPr>
        </p:nvSpPr>
        <p:spPr/>
        <p:txBody>
          <a:bodyPr rtlCol="0"/>
          <a:lstStyle/>
          <a:p>
            <a:pPr rtl="0"/>
            <a:fld id="{1B57FC9C-393E-4982-BAF4-47C68C5F4F24}" type="datetime1">
              <a:rPr lang="tr-TR" noProof="1" dirty="0" smtClean="0"/>
              <a:t>5.10.2020</a:t>
            </a:fld>
            <a:endParaRPr lang="tr-TR" noProof="1"/>
          </a:p>
        </p:txBody>
      </p:sp>
      <p:sp>
        <p:nvSpPr>
          <p:cNvPr id="5" name="Alt Bilgi Yer Tutucusu 4"/>
          <p:cNvSpPr>
            <a:spLocks noGrp="1"/>
          </p:cNvSpPr>
          <p:nvPr>
            <p:ph type="ftr" sz="quarter" idx="11"/>
          </p:nvPr>
        </p:nvSpPr>
        <p:spPr/>
        <p:txBody>
          <a:bodyPr rtlCol="0"/>
          <a:lstStyle/>
          <a:p>
            <a:pPr rtl="0"/>
            <a:endParaRPr lang="tr-TR" noProof="1"/>
          </a:p>
        </p:txBody>
      </p:sp>
      <p:sp>
        <p:nvSpPr>
          <p:cNvPr id="6" name="Slayt Numarası Yer Tutucusu 5"/>
          <p:cNvSpPr>
            <a:spLocks noGrp="1"/>
          </p:cNvSpPr>
          <p:nvPr>
            <p:ph type="sldNum" sz="quarter" idx="12"/>
          </p:nvPr>
        </p:nvSpPr>
        <p:spPr/>
        <p:txBody>
          <a:bodyPr rtlCol="0"/>
          <a:lstStyle/>
          <a:p>
            <a:pPr rtl="0"/>
            <a:fld id="{9860EDB8-5305-433F-BE41-D7A86D811DB3}" type="slidenum">
              <a:rPr lang="tr-TR" noProof="1" dirty="0" smtClean="0"/>
              <a:t>‹#›</a:t>
            </a:fld>
            <a:endParaRPr lang="tr-TR" noProof="1"/>
          </a:p>
        </p:txBody>
      </p:sp>
      <p:sp>
        <p:nvSpPr>
          <p:cNvPr id="8" name="Dikdörtgen 7"/>
          <p:cNvSpPr/>
          <p:nvPr userDrawn="1"/>
        </p:nvSpPr>
        <p:spPr>
          <a:xfrm>
            <a:off x="0" y="0"/>
            <a:ext cx="12192000" cy="4866468"/>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1"/>
          </a:p>
        </p:txBody>
      </p:sp>
    </p:spTree>
    <p:extLst>
      <p:ext uri="{BB962C8B-B14F-4D97-AF65-F5344CB8AC3E}">
        <p14:creationId xmlns:p14="http://schemas.microsoft.com/office/powerpoint/2010/main" val="1718549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7" name="Dikdörtgen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1"/>
          </a:p>
        </p:txBody>
      </p:sp>
      <p:sp>
        <p:nvSpPr>
          <p:cNvPr id="2" name="Başlık 1"/>
          <p:cNvSpPr>
            <a:spLocks noGrp="1"/>
          </p:cNvSpPr>
          <p:nvPr>
            <p:ph type="title"/>
          </p:nvPr>
        </p:nvSpPr>
        <p:spPr>
          <a:xfrm>
            <a:off x="609600" y="1"/>
            <a:ext cx="10744200" cy="1228436"/>
          </a:xfrm>
        </p:spPr>
        <p:txBody>
          <a:bodyPr rtlCol="0" anchor="b">
            <a:normAutofit/>
          </a:bodyPr>
          <a:lstStyle>
            <a:lvl1pPr>
              <a:defRPr sz="3600">
                <a:solidFill>
                  <a:schemeClr val="bg1"/>
                </a:solidFill>
              </a:defRPr>
            </a:lvl1pPr>
          </a:lstStyle>
          <a:p>
            <a:pPr rtl="0"/>
            <a:r>
              <a:rPr lang="tr-TR" noProof="1" smtClean="0"/>
              <a:t>Asıl başlık stili için tıklatın</a:t>
            </a:r>
            <a:endParaRPr lang="tr-TR" noProof="1"/>
          </a:p>
        </p:txBody>
      </p:sp>
      <p:sp>
        <p:nvSpPr>
          <p:cNvPr id="3" name="Dikey Metin Yer Tutucusu 2"/>
          <p:cNvSpPr>
            <a:spLocks noGrp="1"/>
          </p:cNvSpPr>
          <p:nvPr>
            <p:ph type="body" orient="vert" idx="1"/>
          </p:nvPr>
        </p:nvSpPr>
        <p:spPr/>
        <p:txBody>
          <a:bodyPr vert="eaVert" rtlCol="0"/>
          <a:lstStyle/>
          <a:p>
            <a:pPr lvl="0" rtl="0"/>
            <a:r>
              <a:rPr lang="tr-TR" noProof="1" smtClean="0"/>
              <a:t>Asıl metin stillerini düzenlemek için tıklatın</a:t>
            </a:r>
          </a:p>
          <a:p>
            <a:pPr lvl="1" rtl="0"/>
            <a:r>
              <a:rPr lang="tr-TR" noProof="1" smtClean="0"/>
              <a:t>İkinci düzey</a:t>
            </a:r>
          </a:p>
          <a:p>
            <a:pPr lvl="2" rtl="0"/>
            <a:r>
              <a:rPr lang="tr-TR" noProof="1" smtClean="0"/>
              <a:t>Üçüncü düzey</a:t>
            </a:r>
          </a:p>
          <a:p>
            <a:pPr lvl="3" rtl="0"/>
            <a:r>
              <a:rPr lang="tr-TR" noProof="1" smtClean="0"/>
              <a:t>Dördüncü düzey</a:t>
            </a:r>
          </a:p>
          <a:p>
            <a:pPr lvl="4" rtl="0"/>
            <a:r>
              <a:rPr lang="tr-TR" noProof="1" smtClean="0"/>
              <a:t>Beşinci düzey</a:t>
            </a:r>
            <a:endParaRPr lang="tr-TR" noProof="1"/>
          </a:p>
        </p:txBody>
      </p:sp>
      <p:sp>
        <p:nvSpPr>
          <p:cNvPr id="4" name="Tarih Yer Tutucusu 3"/>
          <p:cNvSpPr>
            <a:spLocks noGrp="1"/>
          </p:cNvSpPr>
          <p:nvPr>
            <p:ph type="dt" sz="half" idx="10"/>
          </p:nvPr>
        </p:nvSpPr>
        <p:spPr/>
        <p:txBody>
          <a:bodyPr rtlCol="0"/>
          <a:lstStyle/>
          <a:p>
            <a:pPr rtl="0"/>
            <a:fld id="{1EDF2B46-AFDF-4350-B6E7-CF0F338104E4}" type="datetime1">
              <a:rPr lang="tr-TR" noProof="1" dirty="0" smtClean="0"/>
              <a:t>5.10.2020</a:t>
            </a:fld>
            <a:endParaRPr lang="tr-TR" noProof="1"/>
          </a:p>
        </p:txBody>
      </p:sp>
      <p:sp>
        <p:nvSpPr>
          <p:cNvPr id="5" name="Alt Bilgi Yer Tutucusu 4"/>
          <p:cNvSpPr>
            <a:spLocks noGrp="1"/>
          </p:cNvSpPr>
          <p:nvPr>
            <p:ph type="ftr" sz="quarter" idx="11"/>
          </p:nvPr>
        </p:nvSpPr>
        <p:spPr/>
        <p:txBody>
          <a:bodyPr rtlCol="0"/>
          <a:lstStyle/>
          <a:p>
            <a:pPr rtl="0"/>
            <a:endParaRPr lang="tr-TR" noProof="1"/>
          </a:p>
        </p:txBody>
      </p:sp>
      <p:sp>
        <p:nvSpPr>
          <p:cNvPr id="6" name="Slayt Numarası Yer Tutucusu 5"/>
          <p:cNvSpPr>
            <a:spLocks noGrp="1"/>
          </p:cNvSpPr>
          <p:nvPr>
            <p:ph type="sldNum" sz="quarter" idx="12"/>
          </p:nvPr>
        </p:nvSpPr>
        <p:spPr/>
        <p:txBody>
          <a:bodyPr rtlCol="0"/>
          <a:lstStyle/>
          <a:p>
            <a:pPr rtl="0"/>
            <a:fld id="{9860EDB8-5305-433F-BE41-D7A86D811DB3}" type="slidenum">
              <a:rPr lang="tr-TR" noProof="1" dirty="0" smtClean="0"/>
              <a:t>‹#›</a:t>
            </a:fld>
            <a:endParaRPr lang="tr-TR" noProof="1"/>
          </a:p>
        </p:txBody>
      </p:sp>
      <p:sp>
        <p:nvSpPr>
          <p:cNvPr id="8" name="Dikdörtgen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1"/>
          </a:p>
        </p:txBody>
      </p:sp>
    </p:spTree>
    <p:extLst>
      <p:ext uri="{BB962C8B-B14F-4D97-AF65-F5344CB8AC3E}">
        <p14:creationId xmlns:p14="http://schemas.microsoft.com/office/powerpoint/2010/main" val="596921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Dikdörtgen 6"/>
          <p:cNvSpPr/>
          <p:nvPr/>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1"/>
          </a:p>
        </p:txBody>
      </p:sp>
      <p:sp>
        <p:nvSpPr>
          <p:cNvPr id="2" name="Dikey Başlık 1"/>
          <p:cNvSpPr>
            <a:spLocks noGrp="1"/>
          </p:cNvSpPr>
          <p:nvPr>
            <p:ph type="title" orient="vert"/>
          </p:nvPr>
        </p:nvSpPr>
        <p:spPr>
          <a:xfrm>
            <a:off x="10215419" y="365125"/>
            <a:ext cx="1819564" cy="5811838"/>
          </a:xfrm>
        </p:spPr>
        <p:txBody>
          <a:bodyPr vert="eaVert" rtlCol="0" anchor="b">
            <a:normAutofit/>
          </a:bodyPr>
          <a:lstStyle>
            <a:lvl1pPr>
              <a:defRPr sz="3600">
                <a:solidFill>
                  <a:schemeClr val="bg1"/>
                </a:solidFill>
              </a:defRPr>
            </a:lvl1pPr>
          </a:lstStyle>
          <a:p>
            <a:pPr rtl="0"/>
            <a:r>
              <a:rPr lang="tr-TR" noProof="1" smtClean="0"/>
              <a:t>Asıl başlık stili için tıklatın</a:t>
            </a:r>
            <a:endParaRPr lang="tr-TR" noProof="1"/>
          </a:p>
        </p:txBody>
      </p:sp>
      <p:sp>
        <p:nvSpPr>
          <p:cNvPr id="3" name="Dikey Metin Yer Tutucusu 2"/>
          <p:cNvSpPr>
            <a:spLocks noGrp="1"/>
          </p:cNvSpPr>
          <p:nvPr>
            <p:ph type="body" orient="vert" idx="1"/>
          </p:nvPr>
        </p:nvSpPr>
        <p:spPr>
          <a:xfrm>
            <a:off x="838201" y="365125"/>
            <a:ext cx="7734300" cy="5811838"/>
          </a:xfrm>
        </p:spPr>
        <p:txBody>
          <a:bodyPr vert="eaVert" rtlCol="0"/>
          <a:lstStyle/>
          <a:p>
            <a:pPr lvl="0" rtl="0"/>
            <a:r>
              <a:rPr lang="tr-TR" noProof="1" smtClean="0"/>
              <a:t>Asıl metin stillerini düzenlemek için tıklatın</a:t>
            </a:r>
          </a:p>
          <a:p>
            <a:pPr lvl="1" rtl="0"/>
            <a:r>
              <a:rPr lang="tr-TR" noProof="1" smtClean="0"/>
              <a:t>İkinci düzey</a:t>
            </a:r>
          </a:p>
          <a:p>
            <a:pPr lvl="2" rtl="0"/>
            <a:r>
              <a:rPr lang="tr-TR" noProof="1" smtClean="0"/>
              <a:t>Üçüncü düzey</a:t>
            </a:r>
          </a:p>
          <a:p>
            <a:pPr lvl="3" rtl="0"/>
            <a:r>
              <a:rPr lang="tr-TR" noProof="1" smtClean="0"/>
              <a:t>Dördüncü düzey</a:t>
            </a:r>
          </a:p>
          <a:p>
            <a:pPr lvl="4" rtl="0"/>
            <a:r>
              <a:rPr lang="tr-TR" noProof="1" smtClean="0"/>
              <a:t>Beşinci düzey</a:t>
            </a:r>
            <a:endParaRPr lang="tr-TR" noProof="1"/>
          </a:p>
        </p:txBody>
      </p:sp>
      <p:sp>
        <p:nvSpPr>
          <p:cNvPr id="4" name="Tarih Yer Tutucusu 3"/>
          <p:cNvSpPr>
            <a:spLocks noGrp="1"/>
          </p:cNvSpPr>
          <p:nvPr>
            <p:ph type="dt" sz="half" idx="10"/>
          </p:nvPr>
        </p:nvSpPr>
        <p:spPr/>
        <p:txBody>
          <a:bodyPr rtlCol="0"/>
          <a:lstStyle/>
          <a:p>
            <a:pPr rtl="0"/>
            <a:fld id="{2966B076-FB83-45E9-B22A-1DDC3B7E0B72}" type="datetime1">
              <a:rPr lang="tr-TR" noProof="1" dirty="0" smtClean="0"/>
              <a:t>5.10.2020</a:t>
            </a:fld>
            <a:endParaRPr lang="tr-TR" noProof="1"/>
          </a:p>
        </p:txBody>
      </p:sp>
      <p:sp>
        <p:nvSpPr>
          <p:cNvPr id="5" name="Alt Bilgi Yer Tutucusu 4"/>
          <p:cNvSpPr>
            <a:spLocks noGrp="1"/>
          </p:cNvSpPr>
          <p:nvPr>
            <p:ph type="ftr" sz="quarter" idx="11"/>
          </p:nvPr>
        </p:nvSpPr>
        <p:spPr/>
        <p:txBody>
          <a:bodyPr rtlCol="0"/>
          <a:lstStyle/>
          <a:p>
            <a:pPr rtl="0"/>
            <a:endParaRPr lang="tr-TR" noProof="1"/>
          </a:p>
        </p:txBody>
      </p:sp>
      <p:sp>
        <p:nvSpPr>
          <p:cNvPr id="6" name="Slayt Numarası Yer Tutucusu 5"/>
          <p:cNvSpPr>
            <a:spLocks noGrp="1"/>
          </p:cNvSpPr>
          <p:nvPr>
            <p:ph type="sldNum" sz="quarter" idx="12"/>
          </p:nvPr>
        </p:nvSpPr>
        <p:spPr/>
        <p:txBody>
          <a:bodyPr rtlCol="0"/>
          <a:lstStyle/>
          <a:p>
            <a:pPr rtl="0"/>
            <a:fld id="{9860EDB8-5305-433F-BE41-D7A86D811DB3}" type="slidenum">
              <a:rPr lang="tr-TR" noProof="1" dirty="0" smtClean="0"/>
              <a:t>‹#›</a:t>
            </a:fld>
            <a:endParaRPr lang="tr-TR" noProof="1"/>
          </a:p>
        </p:txBody>
      </p:sp>
      <p:sp>
        <p:nvSpPr>
          <p:cNvPr id="8" name="Dikdörtgen 7"/>
          <p:cNvSpPr/>
          <p:nvPr userDrawn="1"/>
        </p:nvSpPr>
        <p:spPr>
          <a:xfrm>
            <a:off x="10095346" y="0"/>
            <a:ext cx="2096655" cy="6858000"/>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1"/>
          </a:p>
        </p:txBody>
      </p:sp>
    </p:spTree>
    <p:extLst>
      <p:ext uri="{BB962C8B-B14F-4D97-AF65-F5344CB8AC3E}">
        <p14:creationId xmlns:p14="http://schemas.microsoft.com/office/powerpoint/2010/main" val="1302266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7" name="Dikdörtgen 6"/>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1"/>
          </a:p>
        </p:txBody>
      </p:sp>
      <p:sp>
        <p:nvSpPr>
          <p:cNvPr id="2" name="Başlık 1"/>
          <p:cNvSpPr>
            <a:spLocks noGrp="1"/>
          </p:cNvSpPr>
          <p:nvPr>
            <p:ph type="title"/>
          </p:nvPr>
        </p:nvSpPr>
        <p:spPr>
          <a:xfrm>
            <a:off x="604434" y="0"/>
            <a:ext cx="10749367" cy="1208868"/>
          </a:xfrm>
        </p:spPr>
        <p:txBody>
          <a:bodyPr rtlCol="0" anchor="b">
            <a:normAutofit/>
          </a:bodyPr>
          <a:lstStyle>
            <a:lvl1pPr>
              <a:defRPr sz="3600">
                <a:solidFill>
                  <a:schemeClr val="bg1"/>
                </a:solidFill>
              </a:defRPr>
            </a:lvl1pPr>
          </a:lstStyle>
          <a:p>
            <a:pPr rtl="0"/>
            <a:r>
              <a:rPr lang="tr-TR" noProof="1" smtClean="0"/>
              <a:t>Asıl başlık stili için tıklatın</a:t>
            </a:r>
            <a:endParaRPr lang="tr-TR" noProof="1"/>
          </a:p>
        </p:txBody>
      </p:sp>
      <p:sp>
        <p:nvSpPr>
          <p:cNvPr id="3" name="İçerik Yer Tutucusu 2"/>
          <p:cNvSpPr>
            <a:spLocks noGrp="1"/>
          </p:cNvSpPr>
          <p:nvPr>
            <p:ph idx="1"/>
          </p:nvPr>
        </p:nvSpPr>
        <p:spPr>
          <a:xfrm>
            <a:off x="838201" y="1825625"/>
            <a:ext cx="4167753" cy="4351338"/>
          </a:xfrm>
        </p:spPr>
        <p:txBody>
          <a:bodyPr rtlCol="0">
            <a:normAutofit/>
          </a:bodyPr>
          <a:lstStyle>
            <a:lvl1pPr marL="0" indent="0">
              <a:lnSpc>
                <a:spcPct val="150000"/>
              </a:lnSpc>
              <a:spcAft>
                <a:spcPts val="1200"/>
              </a:spcAft>
              <a:buNone/>
              <a:defRPr sz="1600">
                <a:solidFill>
                  <a:schemeClr val="bg1">
                    <a:lumMod val="50000"/>
                  </a:schemeClr>
                </a:solidFill>
              </a:defRPr>
            </a:lvl1pPr>
            <a:lvl2pPr>
              <a:lnSpc>
                <a:spcPct val="150000"/>
              </a:lnSpc>
              <a:spcAft>
                <a:spcPts val="1200"/>
              </a:spcAft>
              <a:defRPr sz="1400">
                <a:solidFill>
                  <a:schemeClr val="bg1">
                    <a:lumMod val="50000"/>
                  </a:schemeClr>
                </a:solidFill>
              </a:defRPr>
            </a:lvl2pPr>
            <a:lvl3pPr>
              <a:lnSpc>
                <a:spcPct val="150000"/>
              </a:lnSpc>
              <a:spcAft>
                <a:spcPts val="1200"/>
              </a:spcAft>
              <a:defRPr sz="1200">
                <a:solidFill>
                  <a:schemeClr val="bg1">
                    <a:lumMod val="50000"/>
                  </a:schemeClr>
                </a:solidFill>
              </a:defRPr>
            </a:lvl3pPr>
            <a:lvl4pPr>
              <a:lnSpc>
                <a:spcPct val="150000"/>
              </a:lnSpc>
              <a:spcAft>
                <a:spcPts val="1200"/>
              </a:spcAft>
              <a:defRPr sz="1100">
                <a:solidFill>
                  <a:schemeClr val="bg1">
                    <a:lumMod val="50000"/>
                  </a:schemeClr>
                </a:solidFill>
              </a:defRPr>
            </a:lvl4pPr>
            <a:lvl5pPr>
              <a:lnSpc>
                <a:spcPct val="150000"/>
              </a:lnSpc>
              <a:spcAft>
                <a:spcPts val="1200"/>
              </a:spcAft>
              <a:defRPr sz="1100">
                <a:solidFill>
                  <a:schemeClr val="bg1">
                    <a:lumMod val="50000"/>
                  </a:schemeClr>
                </a:solidFill>
              </a:defRPr>
            </a:lvl5pPr>
          </a:lstStyle>
          <a:p>
            <a:pPr lvl="0" rtl="0"/>
            <a:r>
              <a:rPr lang="tr-TR" noProof="1" smtClean="0"/>
              <a:t>Asıl metin stillerini düzenlemek için tıklatın</a:t>
            </a:r>
          </a:p>
          <a:p>
            <a:pPr lvl="1" rtl="0"/>
            <a:r>
              <a:rPr lang="tr-TR" noProof="1" smtClean="0"/>
              <a:t>İkinci düzey</a:t>
            </a:r>
          </a:p>
          <a:p>
            <a:pPr lvl="2" rtl="0"/>
            <a:r>
              <a:rPr lang="tr-TR" noProof="1" smtClean="0"/>
              <a:t>Üçüncü düzey</a:t>
            </a:r>
          </a:p>
          <a:p>
            <a:pPr lvl="3" rtl="0"/>
            <a:r>
              <a:rPr lang="tr-TR" noProof="1" smtClean="0"/>
              <a:t>Dördüncü düzey</a:t>
            </a:r>
          </a:p>
          <a:p>
            <a:pPr lvl="4" rtl="0"/>
            <a:r>
              <a:rPr lang="tr-TR" noProof="1" smtClean="0"/>
              <a:t>Beşinci düzey</a:t>
            </a:r>
            <a:endParaRPr lang="tr-TR" noProof="1"/>
          </a:p>
        </p:txBody>
      </p:sp>
      <p:sp>
        <p:nvSpPr>
          <p:cNvPr id="4" name="Tarih Yer Tutucusu 3"/>
          <p:cNvSpPr>
            <a:spLocks noGrp="1"/>
          </p:cNvSpPr>
          <p:nvPr>
            <p:ph type="dt" sz="half" idx="10"/>
          </p:nvPr>
        </p:nvSpPr>
        <p:spPr/>
        <p:txBody>
          <a:bodyPr rtlCol="0"/>
          <a:lstStyle/>
          <a:p>
            <a:pPr rtl="0"/>
            <a:fld id="{43AF908A-0786-4C8C-9E70-076398EE72F1}" type="datetime1">
              <a:rPr lang="tr-TR" noProof="1" dirty="0" smtClean="0"/>
              <a:t>5.10.2020</a:t>
            </a:fld>
            <a:endParaRPr lang="tr-TR" noProof="1"/>
          </a:p>
        </p:txBody>
      </p:sp>
      <p:sp>
        <p:nvSpPr>
          <p:cNvPr id="5" name="Alt Bilgi Yer Tutucusu 4"/>
          <p:cNvSpPr>
            <a:spLocks noGrp="1"/>
          </p:cNvSpPr>
          <p:nvPr>
            <p:ph type="ftr" sz="quarter" idx="11"/>
          </p:nvPr>
        </p:nvSpPr>
        <p:spPr/>
        <p:txBody>
          <a:bodyPr rtlCol="0"/>
          <a:lstStyle/>
          <a:p>
            <a:pPr rtl="0"/>
            <a:endParaRPr lang="tr-TR" noProof="1"/>
          </a:p>
        </p:txBody>
      </p:sp>
      <p:sp>
        <p:nvSpPr>
          <p:cNvPr id="6" name="Slayt Numarası Yer Tutucusu 5"/>
          <p:cNvSpPr>
            <a:spLocks noGrp="1"/>
          </p:cNvSpPr>
          <p:nvPr>
            <p:ph type="sldNum" sz="quarter" idx="12"/>
          </p:nvPr>
        </p:nvSpPr>
        <p:spPr/>
        <p:txBody>
          <a:bodyPr rtlCol="0"/>
          <a:lstStyle/>
          <a:p>
            <a:pPr rtl="0"/>
            <a:fld id="{9860EDB8-5305-433F-BE41-D7A86D811DB3}" type="slidenum">
              <a:rPr lang="tr-TR" noProof="1" dirty="0" smtClean="0"/>
              <a:t>‹#›</a:t>
            </a:fld>
            <a:endParaRPr lang="tr-TR" noProof="1"/>
          </a:p>
        </p:txBody>
      </p:sp>
      <p:sp>
        <p:nvSpPr>
          <p:cNvPr id="8" name="Dikdörtgen 7"/>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1"/>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7" name="Dikdörtgen 6"/>
          <p:cNvSpPr/>
          <p:nvPr/>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1"/>
          </a:p>
        </p:txBody>
      </p:sp>
      <p:sp>
        <p:nvSpPr>
          <p:cNvPr id="2" name="Başlık 1"/>
          <p:cNvSpPr>
            <a:spLocks noGrp="1"/>
          </p:cNvSpPr>
          <p:nvPr>
            <p:ph type="title"/>
          </p:nvPr>
        </p:nvSpPr>
        <p:spPr>
          <a:xfrm>
            <a:off x="838201" y="2402238"/>
            <a:ext cx="4508715" cy="2187227"/>
          </a:xfrm>
        </p:spPr>
        <p:txBody>
          <a:bodyPr rtlCol="0" anchor="ctr">
            <a:noAutofit/>
          </a:bodyPr>
          <a:lstStyle>
            <a:lvl1pPr algn="l">
              <a:defRPr sz="4800">
                <a:solidFill>
                  <a:srgbClr val="D24726"/>
                </a:solidFill>
              </a:defRPr>
            </a:lvl1pPr>
          </a:lstStyle>
          <a:p>
            <a:pPr rtl="0"/>
            <a:r>
              <a:rPr lang="tr-TR" noProof="1" smtClean="0"/>
              <a:t>Asıl başlık stili için tıklatın</a:t>
            </a:r>
            <a:endParaRPr lang="tr-TR" noProof="1"/>
          </a:p>
        </p:txBody>
      </p:sp>
      <p:sp>
        <p:nvSpPr>
          <p:cNvPr id="3" name="Metin Yer Tutucusu 2"/>
          <p:cNvSpPr>
            <a:spLocks noGrp="1"/>
          </p:cNvSpPr>
          <p:nvPr>
            <p:ph type="body" idx="1"/>
          </p:nvPr>
        </p:nvSpPr>
        <p:spPr>
          <a:xfrm>
            <a:off x="6323308" y="2402237"/>
            <a:ext cx="5269424" cy="2187226"/>
          </a:xfrm>
        </p:spPr>
        <p:txBody>
          <a:bodyPr rtlCol="0" anchor="ctr">
            <a:normAutofit/>
          </a:bodyPr>
          <a:lstStyle>
            <a:lvl1pPr marL="0" indent="0">
              <a:lnSpc>
                <a:spcPct val="150000"/>
              </a:lnSpc>
              <a:buNone/>
              <a:defRPr sz="2800">
                <a:solidFill>
                  <a:schemeClr val="bg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rtl="0"/>
            <a:r>
              <a:rPr lang="tr-TR" noProof="1" smtClean="0"/>
              <a:t>Asıl metin stillerini düzenlemek için tıklatın</a:t>
            </a:r>
          </a:p>
        </p:txBody>
      </p:sp>
      <p:sp>
        <p:nvSpPr>
          <p:cNvPr id="4" name="Tarih Yer Tutucusu 3"/>
          <p:cNvSpPr>
            <a:spLocks noGrp="1"/>
          </p:cNvSpPr>
          <p:nvPr>
            <p:ph type="dt" sz="half" idx="10"/>
          </p:nvPr>
        </p:nvSpPr>
        <p:spPr/>
        <p:txBody>
          <a:bodyPr rtlCol="0"/>
          <a:lstStyle/>
          <a:p>
            <a:pPr rtl="0"/>
            <a:fld id="{72219499-3739-4091-84C4-054B7B2F9757}" type="datetime1">
              <a:rPr lang="tr-TR" noProof="1" dirty="0" smtClean="0"/>
              <a:t>5.10.2020</a:t>
            </a:fld>
            <a:endParaRPr lang="tr-TR" noProof="1"/>
          </a:p>
        </p:txBody>
      </p:sp>
      <p:sp>
        <p:nvSpPr>
          <p:cNvPr id="5" name="Alt Bilgi Yer Tutucusu 4"/>
          <p:cNvSpPr>
            <a:spLocks noGrp="1"/>
          </p:cNvSpPr>
          <p:nvPr>
            <p:ph type="ftr" sz="quarter" idx="11"/>
          </p:nvPr>
        </p:nvSpPr>
        <p:spPr/>
        <p:txBody>
          <a:bodyPr rtlCol="0"/>
          <a:lstStyle/>
          <a:p>
            <a:pPr rtl="0"/>
            <a:endParaRPr lang="tr-TR" noProof="1"/>
          </a:p>
        </p:txBody>
      </p:sp>
      <p:sp>
        <p:nvSpPr>
          <p:cNvPr id="6" name="Slayt Numarası Yer Tutucusu 5"/>
          <p:cNvSpPr>
            <a:spLocks noGrp="1"/>
          </p:cNvSpPr>
          <p:nvPr>
            <p:ph type="sldNum" sz="quarter" idx="12"/>
          </p:nvPr>
        </p:nvSpPr>
        <p:spPr/>
        <p:txBody>
          <a:bodyPr rtlCol="0"/>
          <a:lstStyle/>
          <a:p>
            <a:pPr rtl="0"/>
            <a:fld id="{9860EDB8-5305-433F-BE41-D7A86D811DB3}" type="slidenum">
              <a:rPr lang="tr-TR" noProof="1" dirty="0" smtClean="0"/>
              <a:t>‹#›</a:t>
            </a:fld>
            <a:endParaRPr lang="tr-TR" noProof="1"/>
          </a:p>
        </p:txBody>
      </p:sp>
      <p:sp>
        <p:nvSpPr>
          <p:cNvPr id="8" name="Dikdörtgen 7"/>
          <p:cNvSpPr/>
          <p:nvPr userDrawn="1"/>
        </p:nvSpPr>
        <p:spPr>
          <a:xfrm>
            <a:off x="5656882" y="1709738"/>
            <a:ext cx="6535119" cy="357518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1"/>
          </a:p>
        </p:txBody>
      </p:sp>
    </p:spTree>
    <p:extLst>
      <p:ext uri="{BB962C8B-B14F-4D97-AF65-F5344CB8AC3E}">
        <p14:creationId xmlns:p14="http://schemas.microsoft.com/office/powerpoint/2010/main" val="1335655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Dikdörtgen 7"/>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1"/>
          </a:p>
        </p:txBody>
      </p:sp>
      <p:sp>
        <p:nvSpPr>
          <p:cNvPr id="2" name="Başlık 1"/>
          <p:cNvSpPr>
            <a:spLocks noGrp="1"/>
          </p:cNvSpPr>
          <p:nvPr>
            <p:ph type="title"/>
          </p:nvPr>
        </p:nvSpPr>
        <p:spPr>
          <a:xfrm>
            <a:off x="609600" y="1"/>
            <a:ext cx="10744200" cy="1228436"/>
          </a:xfrm>
        </p:spPr>
        <p:txBody>
          <a:bodyPr rtlCol="0" anchor="b">
            <a:normAutofit/>
          </a:bodyPr>
          <a:lstStyle>
            <a:lvl1pPr>
              <a:defRPr sz="3600">
                <a:solidFill>
                  <a:schemeClr val="bg1"/>
                </a:solidFill>
              </a:defRPr>
            </a:lvl1pPr>
          </a:lstStyle>
          <a:p>
            <a:pPr rtl="0"/>
            <a:r>
              <a:rPr lang="tr-TR" noProof="1" smtClean="0"/>
              <a:t>Asıl başlık stili için tıklatın</a:t>
            </a:r>
            <a:endParaRPr lang="tr-TR" noProof="1"/>
          </a:p>
        </p:txBody>
      </p:sp>
      <p:sp>
        <p:nvSpPr>
          <p:cNvPr id="3" name="İçerik Yer Tutucusu 2"/>
          <p:cNvSpPr>
            <a:spLocks noGrp="1"/>
          </p:cNvSpPr>
          <p:nvPr>
            <p:ph sz="half" idx="1"/>
          </p:nvPr>
        </p:nvSpPr>
        <p:spPr>
          <a:xfrm>
            <a:off x="838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tr-TR" noProof="1" smtClean="0"/>
              <a:t>Asıl metin stillerini düzenlemek için tıklatın</a:t>
            </a:r>
          </a:p>
          <a:p>
            <a:pPr marL="0" lvl="1" indent="0" rtl="0">
              <a:lnSpc>
                <a:spcPct val="150000"/>
              </a:lnSpc>
              <a:spcAft>
                <a:spcPts val="1200"/>
              </a:spcAft>
              <a:buNone/>
            </a:pPr>
            <a:r>
              <a:rPr lang="tr-TR" noProof="1" smtClean="0"/>
              <a:t>İkinci düzey</a:t>
            </a:r>
          </a:p>
          <a:p>
            <a:pPr marL="0" lvl="2" indent="0" rtl="0">
              <a:lnSpc>
                <a:spcPct val="150000"/>
              </a:lnSpc>
              <a:spcAft>
                <a:spcPts val="1200"/>
              </a:spcAft>
              <a:buNone/>
            </a:pPr>
            <a:r>
              <a:rPr lang="tr-TR" noProof="1" smtClean="0"/>
              <a:t>Üçüncü düzey</a:t>
            </a:r>
          </a:p>
          <a:p>
            <a:pPr marL="0" lvl="3" indent="0" rtl="0">
              <a:lnSpc>
                <a:spcPct val="150000"/>
              </a:lnSpc>
              <a:spcAft>
                <a:spcPts val="1200"/>
              </a:spcAft>
              <a:buNone/>
            </a:pPr>
            <a:r>
              <a:rPr lang="tr-TR" noProof="1" smtClean="0"/>
              <a:t>Dördüncü düzey</a:t>
            </a:r>
          </a:p>
          <a:p>
            <a:pPr marL="0" lvl="4" indent="0" rtl="0">
              <a:lnSpc>
                <a:spcPct val="150000"/>
              </a:lnSpc>
              <a:spcAft>
                <a:spcPts val="1200"/>
              </a:spcAft>
              <a:buNone/>
            </a:pPr>
            <a:r>
              <a:rPr lang="tr-TR" noProof="1" smtClean="0"/>
              <a:t>Beşinci düzey</a:t>
            </a:r>
            <a:endParaRPr lang="tr-TR" noProof="1"/>
          </a:p>
        </p:txBody>
      </p:sp>
      <p:sp>
        <p:nvSpPr>
          <p:cNvPr id="4" name="İçerik Yer Tutucusu 3"/>
          <p:cNvSpPr>
            <a:spLocks noGrp="1"/>
          </p:cNvSpPr>
          <p:nvPr>
            <p:ph sz="half" idx="2"/>
          </p:nvPr>
        </p:nvSpPr>
        <p:spPr>
          <a:xfrm>
            <a:off x="6172200" y="1825625"/>
            <a:ext cx="5181600" cy="4351338"/>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tr-TR" noProof="1" smtClean="0"/>
              <a:t>Asıl metin stillerini düzenlemek için tıklatın</a:t>
            </a:r>
          </a:p>
          <a:p>
            <a:pPr marL="0" lvl="1" indent="0" rtl="0">
              <a:lnSpc>
                <a:spcPct val="150000"/>
              </a:lnSpc>
              <a:spcAft>
                <a:spcPts val="1200"/>
              </a:spcAft>
              <a:buNone/>
            </a:pPr>
            <a:r>
              <a:rPr lang="tr-TR" noProof="1" smtClean="0"/>
              <a:t>İkinci düzey</a:t>
            </a:r>
          </a:p>
          <a:p>
            <a:pPr marL="0" lvl="2" indent="0" rtl="0">
              <a:lnSpc>
                <a:spcPct val="150000"/>
              </a:lnSpc>
              <a:spcAft>
                <a:spcPts val="1200"/>
              </a:spcAft>
              <a:buNone/>
            </a:pPr>
            <a:r>
              <a:rPr lang="tr-TR" noProof="1" smtClean="0"/>
              <a:t>Üçüncü düzey</a:t>
            </a:r>
          </a:p>
          <a:p>
            <a:pPr marL="0" lvl="3" indent="0" rtl="0">
              <a:lnSpc>
                <a:spcPct val="150000"/>
              </a:lnSpc>
              <a:spcAft>
                <a:spcPts val="1200"/>
              </a:spcAft>
              <a:buNone/>
            </a:pPr>
            <a:r>
              <a:rPr lang="tr-TR" noProof="1" smtClean="0"/>
              <a:t>Dördüncü düzey</a:t>
            </a:r>
          </a:p>
          <a:p>
            <a:pPr marL="0" lvl="4" indent="0" rtl="0">
              <a:lnSpc>
                <a:spcPct val="150000"/>
              </a:lnSpc>
              <a:spcAft>
                <a:spcPts val="1200"/>
              </a:spcAft>
              <a:buNone/>
            </a:pPr>
            <a:r>
              <a:rPr lang="tr-TR" noProof="1" smtClean="0"/>
              <a:t>Beşinci düzey</a:t>
            </a:r>
            <a:endParaRPr lang="tr-TR" noProof="1"/>
          </a:p>
        </p:txBody>
      </p:sp>
      <p:sp>
        <p:nvSpPr>
          <p:cNvPr id="5" name="Tarih Yer Tutucusu 4"/>
          <p:cNvSpPr>
            <a:spLocks noGrp="1"/>
          </p:cNvSpPr>
          <p:nvPr>
            <p:ph type="dt" sz="half" idx="10"/>
          </p:nvPr>
        </p:nvSpPr>
        <p:spPr/>
        <p:txBody>
          <a:bodyPr rtlCol="0"/>
          <a:lstStyle/>
          <a:p>
            <a:pPr rtl="0"/>
            <a:fld id="{7B01ECE1-52F3-4A9D-A13E-D7F579BCB4C6}" type="datetime1">
              <a:rPr lang="tr-TR" noProof="1" dirty="0" smtClean="0"/>
              <a:t>5.10.2020</a:t>
            </a:fld>
            <a:endParaRPr lang="tr-TR" noProof="1"/>
          </a:p>
        </p:txBody>
      </p:sp>
      <p:sp>
        <p:nvSpPr>
          <p:cNvPr id="6" name="Alt Bilgi Yer Tutucusu 5"/>
          <p:cNvSpPr>
            <a:spLocks noGrp="1"/>
          </p:cNvSpPr>
          <p:nvPr>
            <p:ph type="ftr" sz="quarter" idx="11"/>
          </p:nvPr>
        </p:nvSpPr>
        <p:spPr/>
        <p:txBody>
          <a:bodyPr rtlCol="0"/>
          <a:lstStyle/>
          <a:p>
            <a:pPr rtl="0"/>
            <a:endParaRPr lang="tr-TR" noProof="1"/>
          </a:p>
        </p:txBody>
      </p:sp>
      <p:sp>
        <p:nvSpPr>
          <p:cNvPr id="7" name="Slayt Numarası Yer Tutucusu 6"/>
          <p:cNvSpPr>
            <a:spLocks noGrp="1"/>
          </p:cNvSpPr>
          <p:nvPr>
            <p:ph type="sldNum" sz="quarter" idx="12"/>
          </p:nvPr>
        </p:nvSpPr>
        <p:spPr/>
        <p:txBody>
          <a:bodyPr rtlCol="0"/>
          <a:lstStyle/>
          <a:p>
            <a:pPr rtl="0"/>
            <a:fld id="{9860EDB8-5305-433F-BE41-D7A86D811DB3}" type="slidenum">
              <a:rPr lang="tr-TR" noProof="1" dirty="0" smtClean="0"/>
              <a:t>‹#›</a:t>
            </a:fld>
            <a:endParaRPr lang="tr-TR" noProof="1"/>
          </a:p>
        </p:txBody>
      </p:sp>
      <p:sp>
        <p:nvSpPr>
          <p:cNvPr id="9" name="Dikdörtgen 8"/>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1"/>
          </a:p>
        </p:txBody>
      </p:sp>
    </p:spTree>
    <p:extLst>
      <p:ext uri="{BB962C8B-B14F-4D97-AF65-F5344CB8AC3E}">
        <p14:creationId xmlns:p14="http://schemas.microsoft.com/office/powerpoint/2010/main" val="3328223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0" name="Dikdörtgen 9"/>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1"/>
          </a:p>
        </p:txBody>
      </p:sp>
      <p:sp>
        <p:nvSpPr>
          <p:cNvPr id="2" name="Başlık 1"/>
          <p:cNvSpPr>
            <a:spLocks noGrp="1"/>
          </p:cNvSpPr>
          <p:nvPr>
            <p:ph type="title"/>
          </p:nvPr>
        </p:nvSpPr>
        <p:spPr>
          <a:xfrm>
            <a:off x="609600" y="0"/>
            <a:ext cx="10737851" cy="1228436"/>
          </a:xfrm>
        </p:spPr>
        <p:txBody>
          <a:bodyPr rtlCol="0" anchor="b">
            <a:normAutofit/>
          </a:bodyPr>
          <a:lstStyle>
            <a:lvl1pPr>
              <a:defRPr sz="3600">
                <a:solidFill>
                  <a:schemeClr val="bg1"/>
                </a:solidFill>
              </a:defRPr>
            </a:lvl1pPr>
          </a:lstStyle>
          <a:p>
            <a:pPr rtl="0"/>
            <a:r>
              <a:rPr lang="tr-TR" noProof="1" smtClean="0"/>
              <a:t>Asıl başlık stili için tıklatın</a:t>
            </a:r>
            <a:endParaRPr lang="tr-TR" noProof="1"/>
          </a:p>
        </p:txBody>
      </p:sp>
      <p:sp>
        <p:nvSpPr>
          <p:cNvPr id="3" name="Metin Yer Tutucusu 2"/>
          <p:cNvSpPr>
            <a:spLocks noGrp="1"/>
          </p:cNvSpPr>
          <p:nvPr>
            <p:ph type="body" idx="1"/>
          </p:nvPr>
        </p:nvSpPr>
        <p:spPr>
          <a:xfrm>
            <a:off x="831851" y="1489075"/>
            <a:ext cx="5156200"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1" smtClean="0"/>
              <a:t>Asıl metin stillerini düzenlemek için tıklatın</a:t>
            </a:r>
          </a:p>
        </p:txBody>
      </p:sp>
      <p:sp>
        <p:nvSpPr>
          <p:cNvPr id="4" name="İçerik Yer Tutucusu 3"/>
          <p:cNvSpPr>
            <a:spLocks noGrp="1"/>
          </p:cNvSpPr>
          <p:nvPr>
            <p:ph sz="half" idx="2"/>
          </p:nvPr>
        </p:nvSpPr>
        <p:spPr>
          <a:xfrm>
            <a:off x="831851" y="2193927"/>
            <a:ext cx="5156200"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tr-TR" noProof="1" smtClean="0"/>
              <a:t>Asıl metin stillerini düzenlemek için tıklatın</a:t>
            </a:r>
          </a:p>
          <a:p>
            <a:pPr marL="0" lvl="1" indent="0" rtl="0">
              <a:lnSpc>
                <a:spcPct val="150000"/>
              </a:lnSpc>
              <a:spcAft>
                <a:spcPts val="1200"/>
              </a:spcAft>
              <a:buNone/>
            </a:pPr>
            <a:r>
              <a:rPr lang="tr-TR" noProof="1" smtClean="0"/>
              <a:t>İkinci düzey</a:t>
            </a:r>
          </a:p>
          <a:p>
            <a:pPr marL="0" lvl="2" indent="0" rtl="0">
              <a:lnSpc>
                <a:spcPct val="150000"/>
              </a:lnSpc>
              <a:spcAft>
                <a:spcPts val="1200"/>
              </a:spcAft>
              <a:buNone/>
            </a:pPr>
            <a:r>
              <a:rPr lang="tr-TR" noProof="1" smtClean="0"/>
              <a:t>Üçüncü düzey</a:t>
            </a:r>
          </a:p>
          <a:p>
            <a:pPr marL="0" lvl="3" indent="0" rtl="0">
              <a:lnSpc>
                <a:spcPct val="150000"/>
              </a:lnSpc>
              <a:spcAft>
                <a:spcPts val="1200"/>
              </a:spcAft>
              <a:buNone/>
            </a:pPr>
            <a:r>
              <a:rPr lang="tr-TR" noProof="1" smtClean="0"/>
              <a:t>Dördüncü düzey</a:t>
            </a:r>
          </a:p>
          <a:p>
            <a:pPr marL="0" lvl="4" indent="0" rtl="0">
              <a:lnSpc>
                <a:spcPct val="150000"/>
              </a:lnSpc>
              <a:spcAft>
                <a:spcPts val="1200"/>
              </a:spcAft>
              <a:buNone/>
            </a:pPr>
            <a:r>
              <a:rPr lang="tr-TR" noProof="1" smtClean="0"/>
              <a:t>Beşinci düzey</a:t>
            </a:r>
            <a:endParaRPr lang="tr-TR" noProof="1"/>
          </a:p>
        </p:txBody>
      </p:sp>
      <p:sp>
        <p:nvSpPr>
          <p:cNvPr id="5" name="Metin Yer Tutucusu 4"/>
          <p:cNvSpPr>
            <a:spLocks noGrp="1"/>
          </p:cNvSpPr>
          <p:nvPr>
            <p:ph type="body" sz="quarter" idx="3"/>
          </p:nvPr>
        </p:nvSpPr>
        <p:spPr>
          <a:xfrm>
            <a:off x="6189664" y="1489075"/>
            <a:ext cx="5157787" cy="641350"/>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TR" noProof="1" smtClean="0"/>
              <a:t>Asıl metin stillerini düzenlemek için tıklatın</a:t>
            </a:r>
          </a:p>
        </p:txBody>
      </p:sp>
      <p:sp>
        <p:nvSpPr>
          <p:cNvPr id="6" name="İçerik Yer Tutucusu 5"/>
          <p:cNvSpPr>
            <a:spLocks noGrp="1"/>
          </p:cNvSpPr>
          <p:nvPr>
            <p:ph sz="quarter" idx="4"/>
          </p:nvPr>
        </p:nvSpPr>
        <p:spPr>
          <a:xfrm>
            <a:off x="6189664" y="2193927"/>
            <a:ext cx="5157787" cy="397827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tr-TR" noProof="1" smtClean="0"/>
              <a:t>Asıl metin stillerini düzenlemek için tıklatın</a:t>
            </a:r>
          </a:p>
          <a:p>
            <a:pPr marL="0" lvl="1" indent="0" rtl="0">
              <a:lnSpc>
                <a:spcPct val="150000"/>
              </a:lnSpc>
              <a:spcAft>
                <a:spcPts val="1200"/>
              </a:spcAft>
              <a:buNone/>
            </a:pPr>
            <a:r>
              <a:rPr lang="tr-TR" noProof="1" smtClean="0"/>
              <a:t>İkinci düzey</a:t>
            </a:r>
          </a:p>
          <a:p>
            <a:pPr marL="0" lvl="2" indent="0" rtl="0">
              <a:lnSpc>
                <a:spcPct val="150000"/>
              </a:lnSpc>
              <a:spcAft>
                <a:spcPts val="1200"/>
              </a:spcAft>
              <a:buNone/>
            </a:pPr>
            <a:r>
              <a:rPr lang="tr-TR" noProof="1" smtClean="0"/>
              <a:t>Üçüncü düzey</a:t>
            </a:r>
          </a:p>
          <a:p>
            <a:pPr marL="0" lvl="3" indent="0" rtl="0">
              <a:lnSpc>
                <a:spcPct val="150000"/>
              </a:lnSpc>
              <a:spcAft>
                <a:spcPts val="1200"/>
              </a:spcAft>
              <a:buNone/>
            </a:pPr>
            <a:r>
              <a:rPr lang="tr-TR" noProof="1" smtClean="0"/>
              <a:t>Dördüncü düzey</a:t>
            </a:r>
          </a:p>
          <a:p>
            <a:pPr marL="0" lvl="4" indent="0" rtl="0">
              <a:lnSpc>
                <a:spcPct val="150000"/>
              </a:lnSpc>
              <a:spcAft>
                <a:spcPts val="1200"/>
              </a:spcAft>
              <a:buNone/>
            </a:pPr>
            <a:r>
              <a:rPr lang="tr-TR" noProof="1" smtClean="0"/>
              <a:t>Beşinci düzey</a:t>
            </a:r>
            <a:endParaRPr lang="tr-TR" noProof="1"/>
          </a:p>
        </p:txBody>
      </p:sp>
      <p:sp>
        <p:nvSpPr>
          <p:cNvPr id="7" name="Tarih Yer Tutucusu 6"/>
          <p:cNvSpPr>
            <a:spLocks noGrp="1"/>
          </p:cNvSpPr>
          <p:nvPr>
            <p:ph type="dt" sz="half" idx="10"/>
          </p:nvPr>
        </p:nvSpPr>
        <p:spPr/>
        <p:txBody>
          <a:bodyPr rtlCol="0"/>
          <a:lstStyle/>
          <a:p>
            <a:pPr rtl="0"/>
            <a:fld id="{0284C152-BED8-4C2F-93DD-A2B2C4659D93}" type="datetime1">
              <a:rPr lang="tr-TR" noProof="1" dirty="0" smtClean="0"/>
              <a:t>5.10.2020</a:t>
            </a:fld>
            <a:endParaRPr lang="tr-TR" noProof="1"/>
          </a:p>
        </p:txBody>
      </p:sp>
      <p:sp>
        <p:nvSpPr>
          <p:cNvPr id="8" name="Alt Bilgi Yer Tutucusu 7"/>
          <p:cNvSpPr>
            <a:spLocks noGrp="1"/>
          </p:cNvSpPr>
          <p:nvPr>
            <p:ph type="ftr" sz="quarter" idx="11"/>
          </p:nvPr>
        </p:nvSpPr>
        <p:spPr/>
        <p:txBody>
          <a:bodyPr rtlCol="0"/>
          <a:lstStyle/>
          <a:p>
            <a:pPr rtl="0"/>
            <a:endParaRPr lang="tr-TR" noProof="1"/>
          </a:p>
        </p:txBody>
      </p:sp>
      <p:sp>
        <p:nvSpPr>
          <p:cNvPr id="9" name="Slayt Numarası Yer Tutucusu 8"/>
          <p:cNvSpPr>
            <a:spLocks noGrp="1"/>
          </p:cNvSpPr>
          <p:nvPr>
            <p:ph type="sldNum" sz="quarter" idx="12"/>
          </p:nvPr>
        </p:nvSpPr>
        <p:spPr/>
        <p:txBody>
          <a:bodyPr rtlCol="0"/>
          <a:lstStyle/>
          <a:p>
            <a:pPr rtl="0"/>
            <a:fld id="{9860EDB8-5305-433F-BE41-D7A86D811DB3}" type="slidenum">
              <a:rPr lang="tr-TR" noProof="1" dirty="0" smtClean="0"/>
              <a:t>‹#›</a:t>
            </a:fld>
            <a:endParaRPr lang="tr-TR" noProof="1"/>
          </a:p>
        </p:txBody>
      </p:sp>
      <p:sp>
        <p:nvSpPr>
          <p:cNvPr id="11" name="Dikdörtgen 10"/>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1"/>
          </a:p>
        </p:txBody>
      </p:sp>
    </p:spTree>
    <p:extLst>
      <p:ext uri="{BB962C8B-B14F-4D97-AF65-F5344CB8AC3E}">
        <p14:creationId xmlns:p14="http://schemas.microsoft.com/office/powerpoint/2010/main" val="36060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6" name="Dikdörtgen 5"/>
          <p:cNvSpPr/>
          <p:nvPr/>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1"/>
          </a:p>
        </p:txBody>
      </p:sp>
      <p:sp>
        <p:nvSpPr>
          <p:cNvPr id="2" name="Başlık 1"/>
          <p:cNvSpPr>
            <a:spLocks noGrp="1"/>
          </p:cNvSpPr>
          <p:nvPr>
            <p:ph type="title"/>
          </p:nvPr>
        </p:nvSpPr>
        <p:spPr>
          <a:xfrm>
            <a:off x="609600" y="1"/>
            <a:ext cx="10744200" cy="1228436"/>
          </a:xfrm>
        </p:spPr>
        <p:txBody>
          <a:bodyPr rtlCol="0" anchor="b">
            <a:normAutofit/>
          </a:bodyPr>
          <a:lstStyle>
            <a:lvl1pPr>
              <a:defRPr sz="3600">
                <a:solidFill>
                  <a:schemeClr val="bg1"/>
                </a:solidFill>
              </a:defRPr>
            </a:lvl1pPr>
          </a:lstStyle>
          <a:p>
            <a:pPr rtl="0"/>
            <a:r>
              <a:rPr lang="tr-TR" noProof="1" smtClean="0"/>
              <a:t>Asıl başlık stili için tıklatın</a:t>
            </a:r>
            <a:endParaRPr lang="tr-TR" noProof="1"/>
          </a:p>
        </p:txBody>
      </p:sp>
      <p:sp>
        <p:nvSpPr>
          <p:cNvPr id="3" name="Tarih Yer Tutucusu 2"/>
          <p:cNvSpPr>
            <a:spLocks noGrp="1"/>
          </p:cNvSpPr>
          <p:nvPr>
            <p:ph type="dt" sz="half" idx="10"/>
          </p:nvPr>
        </p:nvSpPr>
        <p:spPr/>
        <p:txBody>
          <a:bodyPr rtlCol="0"/>
          <a:lstStyle/>
          <a:p>
            <a:pPr rtl="0"/>
            <a:fld id="{078366BA-65DC-423E-8968-5C590AD78D3D}" type="datetime1">
              <a:rPr lang="tr-TR" noProof="1" dirty="0" smtClean="0"/>
              <a:t>5.10.2020</a:t>
            </a:fld>
            <a:endParaRPr lang="tr-TR" noProof="1"/>
          </a:p>
        </p:txBody>
      </p:sp>
      <p:sp>
        <p:nvSpPr>
          <p:cNvPr id="4" name="Alt Bilgi Yer Tutucusu 3"/>
          <p:cNvSpPr>
            <a:spLocks noGrp="1"/>
          </p:cNvSpPr>
          <p:nvPr>
            <p:ph type="ftr" sz="quarter" idx="11"/>
          </p:nvPr>
        </p:nvSpPr>
        <p:spPr/>
        <p:txBody>
          <a:bodyPr rtlCol="0"/>
          <a:lstStyle/>
          <a:p>
            <a:pPr rtl="0"/>
            <a:endParaRPr lang="tr-TR" noProof="1"/>
          </a:p>
        </p:txBody>
      </p:sp>
      <p:sp>
        <p:nvSpPr>
          <p:cNvPr id="5" name="Slayt Numarası Yer Tutucusu 4"/>
          <p:cNvSpPr>
            <a:spLocks noGrp="1"/>
          </p:cNvSpPr>
          <p:nvPr>
            <p:ph type="sldNum" sz="quarter" idx="12"/>
          </p:nvPr>
        </p:nvSpPr>
        <p:spPr/>
        <p:txBody>
          <a:bodyPr rtlCol="0"/>
          <a:lstStyle/>
          <a:p>
            <a:pPr rtl="0"/>
            <a:fld id="{9860EDB8-5305-433F-BE41-D7A86D811DB3}" type="slidenum">
              <a:rPr lang="tr-TR" noProof="1" dirty="0" smtClean="0"/>
              <a:t>‹#›</a:t>
            </a:fld>
            <a:endParaRPr lang="tr-TR" noProof="1"/>
          </a:p>
        </p:txBody>
      </p:sp>
      <p:sp>
        <p:nvSpPr>
          <p:cNvPr id="7" name="Dikdörtgen 6"/>
          <p:cNvSpPr/>
          <p:nvPr userDrawn="1"/>
        </p:nvSpPr>
        <p:spPr>
          <a:xfrm>
            <a:off x="0" y="0"/>
            <a:ext cx="12192000" cy="1332854"/>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tr-TR" sz="1800" noProof="1"/>
          </a:p>
        </p:txBody>
      </p:sp>
    </p:spTree>
    <p:extLst>
      <p:ext uri="{BB962C8B-B14F-4D97-AF65-F5344CB8AC3E}">
        <p14:creationId xmlns:p14="http://schemas.microsoft.com/office/powerpoint/2010/main" val="100814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48A3D71D-3FC6-4F08-8B9E-56BA00202F0A}" type="datetime1">
              <a:rPr lang="tr-TR" noProof="1" dirty="0" smtClean="0"/>
              <a:t>5.10.2020</a:t>
            </a:fld>
            <a:endParaRPr lang="tr-TR" noProof="1"/>
          </a:p>
        </p:txBody>
      </p:sp>
      <p:sp>
        <p:nvSpPr>
          <p:cNvPr id="3" name="Alt Bilgi Yer Tutucusu 2"/>
          <p:cNvSpPr>
            <a:spLocks noGrp="1"/>
          </p:cNvSpPr>
          <p:nvPr>
            <p:ph type="ftr" sz="quarter" idx="11"/>
          </p:nvPr>
        </p:nvSpPr>
        <p:spPr/>
        <p:txBody>
          <a:bodyPr rtlCol="0"/>
          <a:lstStyle/>
          <a:p>
            <a:pPr rtl="0"/>
            <a:endParaRPr lang="tr-TR" noProof="1"/>
          </a:p>
        </p:txBody>
      </p:sp>
      <p:sp>
        <p:nvSpPr>
          <p:cNvPr id="4" name="Slayt Numarası Yer Tutucusu 3"/>
          <p:cNvSpPr>
            <a:spLocks noGrp="1"/>
          </p:cNvSpPr>
          <p:nvPr>
            <p:ph type="sldNum" sz="quarter" idx="12"/>
          </p:nvPr>
        </p:nvSpPr>
        <p:spPr/>
        <p:txBody>
          <a:bodyPr rtlCol="0"/>
          <a:lstStyle/>
          <a:p>
            <a:pPr rtl="0"/>
            <a:fld id="{9860EDB8-5305-433F-BE41-D7A86D811DB3}" type="slidenum">
              <a:rPr lang="tr-TR" noProof="1" dirty="0" smtClean="0"/>
              <a:t>‹#›</a:t>
            </a:fld>
            <a:endParaRPr lang="tr-TR" noProof="1"/>
          </a:p>
        </p:txBody>
      </p:sp>
    </p:spTree>
    <p:extLst>
      <p:ext uri="{BB962C8B-B14F-4D97-AF65-F5344CB8AC3E}">
        <p14:creationId xmlns:p14="http://schemas.microsoft.com/office/powerpoint/2010/main" val="4037432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rtlCol="0" anchor="b"/>
          <a:lstStyle>
            <a:lvl1pPr>
              <a:defRPr sz="3200"/>
            </a:lvl1pPr>
          </a:lstStyle>
          <a:p>
            <a:pPr rtl="0"/>
            <a:r>
              <a:rPr lang="tr-TR" noProof="1" smtClean="0"/>
              <a:t>Asıl başlık stili için tıklatın</a:t>
            </a:r>
            <a:endParaRPr lang="tr-TR" noProof="1"/>
          </a:p>
        </p:txBody>
      </p:sp>
      <p:sp>
        <p:nvSpPr>
          <p:cNvPr id="3" name="İçerik Yer Tutucusu 2"/>
          <p:cNvSpPr>
            <a:spLocks noGrp="1"/>
          </p:cNvSpPr>
          <p:nvPr>
            <p:ph idx="1"/>
          </p:nvPr>
        </p:nvSpPr>
        <p:spPr>
          <a:xfrm>
            <a:off x="5183188" y="987427"/>
            <a:ext cx="6172200" cy="4873625"/>
          </a:xfrm>
        </p:spPr>
        <p:txBody>
          <a:bodyPr vert="horz" lIns="91440" tIns="45720" rIns="91440" bIns="45720" rtlCol="0">
            <a:normAutofit/>
          </a:bodyPr>
          <a:lstStyle>
            <a:lvl1pPr>
              <a:defRPr lang="en-US" sz="1600" smtClean="0">
                <a:solidFill>
                  <a:schemeClr val="bg1">
                    <a:lumMod val="50000"/>
                  </a:schemeClr>
                </a:solidFill>
              </a:defRPr>
            </a:lvl1pPr>
            <a:lvl2pPr>
              <a:defRPr lang="en-US" sz="1400" smtClean="0">
                <a:solidFill>
                  <a:schemeClr val="bg1">
                    <a:lumMod val="50000"/>
                  </a:schemeClr>
                </a:solidFill>
              </a:defRPr>
            </a:lvl2pPr>
            <a:lvl3pPr>
              <a:defRPr lang="en-US" sz="1200" smtClean="0">
                <a:solidFill>
                  <a:schemeClr val="bg1">
                    <a:lumMod val="50000"/>
                  </a:schemeClr>
                </a:solidFill>
              </a:defRPr>
            </a:lvl3pPr>
            <a:lvl4pPr>
              <a:defRPr lang="en-US" sz="1100" smtClean="0">
                <a:solidFill>
                  <a:schemeClr val="bg1">
                    <a:lumMod val="50000"/>
                  </a:schemeClr>
                </a:solidFill>
              </a:defRPr>
            </a:lvl4pPr>
            <a:lvl5pPr>
              <a:defRPr lang="en-US" sz="1100">
                <a:solidFill>
                  <a:schemeClr val="bg1">
                    <a:lumMod val="50000"/>
                  </a:schemeClr>
                </a:solidFill>
              </a:defRPr>
            </a:lvl5pPr>
          </a:lstStyle>
          <a:p>
            <a:pPr marL="0" lvl="0" indent="0" rtl="0">
              <a:lnSpc>
                <a:spcPct val="150000"/>
              </a:lnSpc>
              <a:spcAft>
                <a:spcPts val="1200"/>
              </a:spcAft>
              <a:buNone/>
            </a:pPr>
            <a:r>
              <a:rPr lang="tr-TR" noProof="1" smtClean="0"/>
              <a:t>Asıl metin stillerini düzenlemek için tıklatın</a:t>
            </a:r>
          </a:p>
          <a:p>
            <a:pPr marL="0" lvl="1" indent="0" rtl="0">
              <a:lnSpc>
                <a:spcPct val="150000"/>
              </a:lnSpc>
              <a:spcAft>
                <a:spcPts val="1200"/>
              </a:spcAft>
              <a:buNone/>
            </a:pPr>
            <a:r>
              <a:rPr lang="tr-TR" noProof="1" smtClean="0"/>
              <a:t>İkinci düzey</a:t>
            </a:r>
          </a:p>
          <a:p>
            <a:pPr marL="0" lvl="2" indent="0" rtl="0">
              <a:lnSpc>
                <a:spcPct val="150000"/>
              </a:lnSpc>
              <a:spcAft>
                <a:spcPts val="1200"/>
              </a:spcAft>
              <a:buNone/>
            </a:pPr>
            <a:r>
              <a:rPr lang="tr-TR" noProof="1" smtClean="0"/>
              <a:t>Üçüncü düzey</a:t>
            </a:r>
          </a:p>
          <a:p>
            <a:pPr marL="0" lvl="3" indent="0" rtl="0">
              <a:lnSpc>
                <a:spcPct val="150000"/>
              </a:lnSpc>
              <a:spcAft>
                <a:spcPts val="1200"/>
              </a:spcAft>
              <a:buNone/>
            </a:pPr>
            <a:r>
              <a:rPr lang="tr-TR" noProof="1" smtClean="0"/>
              <a:t>Dördüncü düzey</a:t>
            </a:r>
          </a:p>
          <a:p>
            <a:pPr marL="0" lvl="4" indent="0" rtl="0">
              <a:lnSpc>
                <a:spcPct val="150000"/>
              </a:lnSpc>
              <a:spcAft>
                <a:spcPts val="1200"/>
              </a:spcAft>
              <a:buNone/>
            </a:pPr>
            <a:r>
              <a:rPr lang="tr-TR" noProof="1" smtClean="0"/>
              <a:t>Beşinci düzey</a:t>
            </a:r>
            <a:endParaRPr lang="tr-TR" noProof="1"/>
          </a:p>
        </p:txBody>
      </p:sp>
      <p:sp>
        <p:nvSpPr>
          <p:cNvPr id="4" name="Metin Yer Tutucusu 3"/>
          <p:cNvSpPr>
            <a:spLocks noGrp="1"/>
          </p:cNvSpPr>
          <p:nvPr>
            <p:ph type="body" sz="half" idx="2"/>
          </p:nvPr>
        </p:nvSpPr>
        <p:spPr>
          <a:xfrm>
            <a:off x="839788"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1" smtClean="0"/>
              <a:t>Asıl metin stillerini düzenlemek için tıklatın</a:t>
            </a:r>
          </a:p>
        </p:txBody>
      </p:sp>
      <p:sp>
        <p:nvSpPr>
          <p:cNvPr id="5" name="Tarih Yer Tutucusu 4"/>
          <p:cNvSpPr>
            <a:spLocks noGrp="1"/>
          </p:cNvSpPr>
          <p:nvPr>
            <p:ph type="dt" sz="half" idx="10"/>
          </p:nvPr>
        </p:nvSpPr>
        <p:spPr/>
        <p:txBody>
          <a:bodyPr rtlCol="0"/>
          <a:lstStyle/>
          <a:p>
            <a:pPr rtl="0"/>
            <a:fld id="{A8936C66-04D4-4A38-A04B-FD01FC9AC42B}" type="datetime1">
              <a:rPr lang="tr-TR" noProof="1" dirty="0" smtClean="0"/>
              <a:t>5.10.2020</a:t>
            </a:fld>
            <a:endParaRPr lang="tr-TR" noProof="1"/>
          </a:p>
        </p:txBody>
      </p:sp>
      <p:sp>
        <p:nvSpPr>
          <p:cNvPr id="6" name="Alt Bilgi Yer Tutucusu 5"/>
          <p:cNvSpPr>
            <a:spLocks noGrp="1"/>
          </p:cNvSpPr>
          <p:nvPr>
            <p:ph type="ftr" sz="quarter" idx="11"/>
          </p:nvPr>
        </p:nvSpPr>
        <p:spPr/>
        <p:txBody>
          <a:bodyPr rtlCol="0"/>
          <a:lstStyle/>
          <a:p>
            <a:pPr rtl="0"/>
            <a:endParaRPr lang="tr-TR" noProof="1"/>
          </a:p>
        </p:txBody>
      </p:sp>
      <p:sp>
        <p:nvSpPr>
          <p:cNvPr id="7" name="Slayt Numarası Yer Tutucusu 6"/>
          <p:cNvSpPr>
            <a:spLocks noGrp="1"/>
          </p:cNvSpPr>
          <p:nvPr>
            <p:ph type="sldNum" sz="quarter" idx="12"/>
          </p:nvPr>
        </p:nvSpPr>
        <p:spPr/>
        <p:txBody>
          <a:bodyPr rtlCol="0"/>
          <a:lstStyle/>
          <a:p>
            <a:pPr rtl="0"/>
            <a:fld id="{9860EDB8-5305-433F-BE41-D7A86D811DB3}" type="slidenum">
              <a:rPr lang="tr-TR" noProof="1" dirty="0" smtClean="0"/>
              <a:t>‹#›</a:t>
            </a:fld>
            <a:endParaRPr lang="tr-TR" noProof="1"/>
          </a:p>
        </p:txBody>
      </p:sp>
    </p:spTree>
    <p:extLst>
      <p:ext uri="{BB962C8B-B14F-4D97-AF65-F5344CB8AC3E}">
        <p14:creationId xmlns:p14="http://schemas.microsoft.com/office/powerpoint/2010/main" val="1784193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839788" y="457200"/>
            <a:ext cx="3932237" cy="1600200"/>
          </a:xfrm>
        </p:spPr>
        <p:txBody>
          <a:bodyPr rtlCol="0" anchor="b"/>
          <a:lstStyle>
            <a:lvl1pPr>
              <a:defRPr sz="3200"/>
            </a:lvl1pPr>
          </a:lstStyle>
          <a:p>
            <a:pPr rtl="0"/>
            <a:r>
              <a:rPr lang="tr-TR" noProof="1" smtClean="0"/>
              <a:t>Asıl başlık stili için tıklatın</a:t>
            </a:r>
            <a:endParaRPr lang="tr-TR" noProof="1"/>
          </a:p>
        </p:txBody>
      </p:sp>
      <p:sp>
        <p:nvSpPr>
          <p:cNvPr id="3" name="Resim Yer Tutucusu 2"/>
          <p:cNvSpPr>
            <a:spLocks noGrp="1"/>
          </p:cNvSpPr>
          <p:nvPr>
            <p:ph type="pic" idx="1"/>
          </p:nvPr>
        </p:nvSpPr>
        <p:spPr>
          <a:xfrm>
            <a:off x="5183188" y="987427"/>
            <a:ext cx="6172200" cy="4873625"/>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TR" noProof="1" smtClean="0"/>
              <a:t>Resim eklemek için simgeyi tıklatın</a:t>
            </a:r>
            <a:endParaRPr lang="tr-TR" noProof="1"/>
          </a:p>
        </p:txBody>
      </p:sp>
      <p:sp>
        <p:nvSpPr>
          <p:cNvPr id="4" name="Metin Yer Tutucusu 3"/>
          <p:cNvSpPr>
            <a:spLocks noGrp="1"/>
          </p:cNvSpPr>
          <p:nvPr>
            <p:ph type="body" sz="half" idx="2"/>
          </p:nvPr>
        </p:nvSpPr>
        <p:spPr>
          <a:xfrm>
            <a:off x="839788" y="2101850"/>
            <a:ext cx="3932237" cy="3759200"/>
          </a:xfrm>
        </p:spPr>
        <p:txBody>
          <a:bodyPr rtlCol="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TR" noProof="1" smtClean="0"/>
              <a:t>Asıl metin stillerini düzenlemek için tıklatın</a:t>
            </a:r>
          </a:p>
        </p:txBody>
      </p:sp>
      <p:sp>
        <p:nvSpPr>
          <p:cNvPr id="5" name="Tarih Yer Tutucusu 4"/>
          <p:cNvSpPr>
            <a:spLocks noGrp="1"/>
          </p:cNvSpPr>
          <p:nvPr>
            <p:ph type="dt" sz="half" idx="10"/>
          </p:nvPr>
        </p:nvSpPr>
        <p:spPr/>
        <p:txBody>
          <a:bodyPr rtlCol="0"/>
          <a:lstStyle/>
          <a:p>
            <a:pPr rtl="0"/>
            <a:fld id="{35F778F1-7576-4F33-BF29-E0A9E8942640}" type="datetime1">
              <a:rPr lang="tr-TR" noProof="1" dirty="0" smtClean="0"/>
              <a:t>5.10.2020</a:t>
            </a:fld>
            <a:endParaRPr lang="tr-TR" noProof="1"/>
          </a:p>
        </p:txBody>
      </p:sp>
      <p:sp>
        <p:nvSpPr>
          <p:cNvPr id="6" name="Alt Bilgi Yer Tutucusu 5"/>
          <p:cNvSpPr>
            <a:spLocks noGrp="1"/>
          </p:cNvSpPr>
          <p:nvPr>
            <p:ph type="ftr" sz="quarter" idx="11"/>
          </p:nvPr>
        </p:nvSpPr>
        <p:spPr/>
        <p:txBody>
          <a:bodyPr rtlCol="0"/>
          <a:lstStyle/>
          <a:p>
            <a:pPr rtl="0"/>
            <a:endParaRPr lang="tr-TR" noProof="1"/>
          </a:p>
        </p:txBody>
      </p:sp>
      <p:sp>
        <p:nvSpPr>
          <p:cNvPr id="7" name="Slayt Numarası Yer Tutucusu 6"/>
          <p:cNvSpPr>
            <a:spLocks noGrp="1"/>
          </p:cNvSpPr>
          <p:nvPr>
            <p:ph type="sldNum" sz="quarter" idx="12"/>
          </p:nvPr>
        </p:nvSpPr>
        <p:spPr/>
        <p:txBody>
          <a:bodyPr rtlCol="0"/>
          <a:lstStyle/>
          <a:p>
            <a:pPr rtl="0"/>
            <a:fld id="{9860EDB8-5305-433F-BE41-D7A86D811DB3}" type="slidenum">
              <a:rPr lang="tr-TR" noProof="1" dirty="0" smtClean="0"/>
              <a:t>‹#›</a:t>
            </a:fld>
            <a:endParaRPr lang="tr-TR" noProof="1"/>
          </a:p>
        </p:txBody>
      </p:sp>
    </p:spTree>
    <p:extLst>
      <p:ext uri="{BB962C8B-B14F-4D97-AF65-F5344CB8AC3E}">
        <p14:creationId xmlns:p14="http://schemas.microsoft.com/office/powerpoint/2010/main" val="3161095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pPr rtl="0"/>
            <a:r>
              <a:rPr lang="tr-TR" noProof="1"/>
              <a:t>Asıl başlık stilini düzenlemek için tıklayın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rtl="0"/>
            <a:r>
              <a:rPr lang="tr-TR" noProof="1"/>
              <a:t>Asıl metin stillerini düzenlemek için tıklayın</a:t>
            </a:r>
          </a:p>
          <a:p>
            <a:pPr lvl="1" rtl="0"/>
            <a:r>
              <a:rPr lang="tr-TR" noProof="1"/>
              <a:t>İkinci düzey</a:t>
            </a:r>
          </a:p>
          <a:p>
            <a:pPr lvl="2" rtl="0"/>
            <a:r>
              <a:rPr lang="tr-TR" noProof="1"/>
              <a:t>Üçüncü düzey</a:t>
            </a:r>
          </a:p>
          <a:p>
            <a:pPr lvl="3" rtl="0"/>
            <a:r>
              <a:rPr lang="tr-TR" noProof="1"/>
              <a:t>Dördüncü düzey</a:t>
            </a:r>
          </a:p>
          <a:p>
            <a:pPr lvl="4" rtl="0"/>
            <a:r>
              <a:rPr lang="tr-TR" noProof="1"/>
              <a:t>Beşinci düzey</a:t>
            </a:r>
          </a:p>
        </p:txBody>
      </p:sp>
      <p:sp>
        <p:nvSpPr>
          <p:cNvPr id="4" name="Tarih Yer Tutucusu 3"/>
          <p:cNvSpPr>
            <a:spLocks noGrp="1"/>
          </p:cNvSpPr>
          <p:nvPr>
            <p:ph type="dt" sz="half" idx="2"/>
          </p:nvPr>
        </p:nvSpPr>
        <p:spPr>
          <a:xfrm>
            <a:off x="838200" y="6356352"/>
            <a:ext cx="3276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773DF4A9-B5C4-4586-82FA-C6F3DE40A9CD}" type="datetime1">
              <a:rPr lang="tr-TR" noProof="1" dirty="0" smtClean="0"/>
              <a:t>5.10.2020</a:t>
            </a:fld>
            <a:endParaRPr lang="tr-TR" noProof="1"/>
          </a:p>
        </p:txBody>
      </p:sp>
      <p:sp>
        <p:nvSpPr>
          <p:cNvPr id="5" name="Alt Bilgi Yer Tutucusu 4"/>
          <p:cNvSpPr>
            <a:spLocks noGrp="1"/>
          </p:cNvSpPr>
          <p:nvPr>
            <p:ph type="ftr" sz="quarter" idx="3"/>
          </p:nvPr>
        </p:nvSpPr>
        <p:spPr>
          <a:xfrm>
            <a:off x="4648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endParaRPr lang="tr-TR" noProof="1"/>
          </a:p>
        </p:txBody>
      </p:sp>
      <p:sp>
        <p:nvSpPr>
          <p:cNvPr id="6" name="Slayt Numarası Yer Tutucusu 5"/>
          <p:cNvSpPr>
            <a:spLocks noGrp="1"/>
          </p:cNvSpPr>
          <p:nvPr>
            <p:ph type="sldNum" sz="quarter" idx="4"/>
          </p:nvPr>
        </p:nvSpPr>
        <p:spPr>
          <a:xfrm>
            <a:off x="8077200" y="6356352"/>
            <a:ext cx="3276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9860EDB8-5305-433F-BE41-D7A86D811DB3}" type="slidenum">
              <a:rPr lang="tr-TR" noProof="1" dirty="0" smtClean="0"/>
              <a:t>‹#›</a:t>
            </a:fld>
            <a:endParaRPr lang="tr-TR" noProof="1"/>
          </a:p>
        </p:txBody>
      </p: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ct val="30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ct val="3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ct val="3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lstStyle/>
          <a:p>
            <a:pPr rtl="0"/>
            <a:r>
              <a:rPr lang="tr-TR" noProof="1" smtClean="0"/>
              <a:t>Algoritma ve Programlama</a:t>
            </a:r>
            <a:endParaRPr lang="tr-TR" noProof="1"/>
          </a:p>
        </p:txBody>
      </p:sp>
      <p:sp>
        <p:nvSpPr>
          <p:cNvPr id="3" name="Alt Başlık 2"/>
          <p:cNvSpPr>
            <a:spLocks noGrp="1"/>
          </p:cNvSpPr>
          <p:nvPr>
            <p:ph type="subTitle" idx="1"/>
          </p:nvPr>
        </p:nvSpPr>
        <p:spPr/>
        <p:txBody>
          <a:bodyPr rtlCol="0">
            <a:normAutofit fontScale="85000" lnSpcReduction="20000"/>
          </a:bodyPr>
          <a:lstStyle/>
          <a:p>
            <a:pPr rtl="0"/>
            <a:r>
              <a:rPr lang="tr-TR" noProof="1" smtClean="0"/>
              <a:t>Dr.Öğr.Üyesi Ahmet Çınar</a:t>
            </a:r>
          </a:p>
          <a:p>
            <a:pPr rtl="0"/>
            <a:r>
              <a:rPr lang="tr-TR" noProof="1" smtClean="0"/>
              <a:t>Doç.Dr. Taner Tuncer</a:t>
            </a:r>
            <a:endParaRPr lang="tr-TR" noProof="1"/>
          </a:p>
        </p:txBody>
      </p:sp>
    </p:spTree>
    <p:extLst>
      <p:ext uri="{BB962C8B-B14F-4D97-AF65-F5344CB8AC3E}">
        <p14:creationId xmlns:p14="http://schemas.microsoft.com/office/powerpoint/2010/main" val="24718077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Programlama Dillerinin Gelişimi</a:t>
            </a:r>
          </a:p>
        </p:txBody>
      </p:sp>
      <p:sp>
        <p:nvSpPr>
          <p:cNvPr id="3" name="İçerik Yer Tutucusu 2"/>
          <p:cNvSpPr>
            <a:spLocks noGrp="1"/>
          </p:cNvSpPr>
          <p:nvPr>
            <p:ph idx="1"/>
          </p:nvPr>
        </p:nvSpPr>
        <p:spPr>
          <a:xfrm>
            <a:off x="838201" y="1825625"/>
            <a:ext cx="10643557" cy="4351338"/>
          </a:xfrm>
        </p:spPr>
        <p:txBody>
          <a:bodyPr>
            <a:noAutofit/>
          </a:bodyPr>
          <a:lstStyle/>
          <a:p>
            <a:r>
              <a:rPr lang="tr-TR" dirty="0">
                <a:solidFill>
                  <a:schemeClr val="tx1"/>
                </a:solidFill>
              </a:rPr>
              <a:t>1940’larda ilk modern bilgisayar ortaya çıktığında, programcılar yalnızca </a:t>
            </a:r>
            <a:r>
              <a:rPr lang="tr-TR" dirty="0" err="1">
                <a:solidFill>
                  <a:schemeClr val="tx1"/>
                </a:solidFill>
              </a:rPr>
              <a:t>assembly</a:t>
            </a:r>
            <a:r>
              <a:rPr lang="tr-TR" dirty="0">
                <a:solidFill>
                  <a:schemeClr val="tx1"/>
                </a:solidFill>
              </a:rPr>
              <a:t> dili kullanarak yazılım yapabiliyorlardı.</a:t>
            </a:r>
            <a:endParaRPr lang="tr-TR" dirty="0">
              <a:solidFill>
                <a:schemeClr val="tx1"/>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838201" y="2808977"/>
            <a:ext cx="5695950" cy="3086100"/>
          </a:xfrm>
          <a:prstGeom prst="rect">
            <a:avLst/>
          </a:prstGeom>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7689551" y="2538888"/>
            <a:ext cx="3007204" cy="3827639"/>
          </a:xfrm>
          <a:prstGeom prst="rect">
            <a:avLst/>
          </a:prstGeom>
          <a:noFill/>
        </p:spPr>
      </p:pic>
    </p:spTree>
    <p:extLst>
      <p:ext uri="{BB962C8B-B14F-4D97-AF65-F5344CB8AC3E}">
        <p14:creationId xmlns:p14="http://schemas.microsoft.com/office/powerpoint/2010/main" val="391925493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a:p>
        </p:txBody>
      </p:sp>
      <p:sp>
        <p:nvSpPr>
          <p:cNvPr id="3" name="İçerik Yer Tutucusu 2"/>
          <p:cNvSpPr>
            <a:spLocks noGrp="1"/>
          </p:cNvSpPr>
          <p:nvPr>
            <p:ph idx="1"/>
          </p:nvPr>
        </p:nvSpPr>
        <p:spPr>
          <a:xfrm>
            <a:off x="838201" y="1825625"/>
            <a:ext cx="10515600" cy="4351338"/>
          </a:xfrm>
        </p:spPr>
        <p:txBody>
          <a:bodyPr>
            <a:noAutofit/>
          </a:bodyPr>
          <a:lstStyle/>
          <a:p>
            <a:pPr>
              <a:lnSpc>
                <a:spcPct val="100000"/>
              </a:lnSpc>
              <a:spcBef>
                <a:spcPts val="0"/>
              </a:spcBef>
              <a:spcAft>
                <a:spcPts val="300"/>
              </a:spcAft>
            </a:pPr>
            <a:r>
              <a:rPr lang="tr-TR" sz="1400" dirty="0">
                <a:latin typeface="Times New Roman" panose="02020603050405020304" pitchFamily="18" charset="0"/>
                <a:cs typeface="Times New Roman" panose="02020603050405020304" pitchFamily="18" charset="0"/>
              </a:rPr>
              <a:t>• </a:t>
            </a:r>
            <a:r>
              <a:rPr lang="tr-TR" sz="1400" dirty="0" smtClean="0">
                <a:latin typeface="Times New Roman" panose="02020603050405020304" pitchFamily="18" charset="0"/>
                <a:cs typeface="Times New Roman" panose="02020603050405020304" pitchFamily="18" charset="0"/>
              </a:rPr>
              <a:t>Program</a:t>
            </a:r>
            <a:endParaRPr lang="tr-TR" sz="1400" dirty="0">
              <a:latin typeface="Times New Roman" panose="02020603050405020304" pitchFamily="18" charset="0"/>
              <a:cs typeface="Times New Roman" panose="02020603050405020304" pitchFamily="18" charset="0"/>
            </a:endParaRPr>
          </a:p>
          <a:p>
            <a:pPr>
              <a:lnSpc>
                <a:spcPct val="100000"/>
              </a:lnSpc>
              <a:spcBef>
                <a:spcPts val="0"/>
              </a:spcBef>
              <a:spcAft>
                <a:spcPts val="300"/>
              </a:spcAft>
            </a:pPr>
            <a:r>
              <a:rPr lang="tr-TR" sz="1400" dirty="0">
                <a:latin typeface="Times New Roman" panose="02020603050405020304" pitchFamily="18" charset="0"/>
                <a:cs typeface="Times New Roman" panose="02020603050405020304" pitchFamily="18" charset="0"/>
              </a:rPr>
              <a:t>• Kaynak kodlar, insan tarafından anlaşılabilen ve insan </a:t>
            </a:r>
            <a:r>
              <a:rPr lang="tr-TR" sz="1400" dirty="0" err="1">
                <a:latin typeface="Times New Roman" panose="02020603050405020304" pitchFamily="18" charset="0"/>
                <a:cs typeface="Times New Roman" panose="02020603050405020304" pitchFamily="18" charset="0"/>
              </a:rPr>
              <a:t>tarafindan</a:t>
            </a:r>
            <a:r>
              <a:rPr lang="tr-TR" sz="1400" dirty="0">
                <a:latin typeface="Times New Roman" panose="02020603050405020304" pitchFamily="18" charset="0"/>
                <a:cs typeface="Times New Roman" panose="02020603050405020304" pitchFamily="18" charset="0"/>
              </a:rPr>
              <a:t> oluşturulan program dosyalarıdır. Bu </a:t>
            </a:r>
            <a:r>
              <a:rPr lang="tr-TR" sz="1400" dirty="0" smtClean="0">
                <a:latin typeface="Times New Roman" panose="02020603050405020304" pitchFamily="18" charset="0"/>
                <a:cs typeface="Times New Roman" panose="02020603050405020304" pitchFamily="18" charset="0"/>
              </a:rPr>
              <a:t>dosyaların bilgisayarlar </a:t>
            </a:r>
            <a:r>
              <a:rPr lang="tr-TR" sz="1400" dirty="0">
                <a:latin typeface="Times New Roman" panose="02020603050405020304" pitchFamily="18" charset="0"/>
                <a:cs typeface="Times New Roman" panose="02020603050405020304" pitchFamily="18" charset="0"/>
              </a:rPr>
              <a:t>tarafından anlaşılabilmesi için özel bir işlemden geçmesi ve sonrasında bilgisayarın anlayacağı makine </a:t>
            </a:r>
            <a:r>
              <a:rPr lang="tr-TR" sz="1400" dirty="0" smtClean="0">
                <a:latin typeface="Times New Roman" panose="02020603050405020304" pitchFamily="18" charset="0"/>
                <a:cs typeface="Times New Roman" panose="02020603050405020304" pitchFamily="18" charset="0"/>
              </a:rPr>
              <a:t>diline çevrilmesi </a:t>
            </a:r>
            <a:r>
              <a:rPr lang="tr-TR" sz="1400" dirty="0">
                <a:latin typeface="Times New Roman" panose="02020603050405020304" pitchFamily="18" charset="0"/>
                <a:cs typeface="Times New Roman" panose="02020603050405020304" pitchFamily="18" charset="0"/>
              </a:rPr>
              <a:t>gerekir. </a:t>
            </a:r>
            <a:r>
              <a:rPr lang="tr-TR" sz="1400" dirty="0" err="1">
                <a:latin typeface="Times New Roman" panose="02020603050405020304" pitchFamily="18" charset="0"/>
                <a:cs typeface="Times New Roman" panose="02020603050405020304" pitchFamily="18" charset="0"/>
              </a:rPr>
              <a:t>Işte</a:t>
            </a:r>
            <a:r>
              <a:rPr lang="tr-TR" sz="1400" dirty="0">
                <a:latin typeface="Times New Roman" panose="02020603050405020304" pitchFamily="18" charset="0"/>
                <a:cs typeface="Times New Roman" panose="02020603050405020304" pitchFamily="18" charset="0"/>
              </a:rPr>
              <a:t> makine diline çevrilmiş ve bilgisayar üzerinde çalıştırılabilir olan bu programa amaç </a:t>
            </a:r>
            <a:r>
              <a:rPr lang="tr-TR" sz="1400" dirty="0" smtClean="0">
                <a:latin typeface="Times New Roman" panose="02020603050405020304" pitchFamily="18" charset="0"/>
                <a:cs typeface="Times New Roman" panose="02020603050405020304" pitchFamily="18" charset="0"/>
              </a:rPr>
              <a:t>program denir</a:t>
            </a:r>
            <a:r>
              <a:rPr lang="tr-TR" sz="1400" dirty="0">
                <a:latin typeface="Times New Roman" panose="02020603050405020304" pitchFamily="18" charset="0"/>
                <a:cs typeface="Times New Roman" panose="02020603050405020304" pitchFamily="18" charset="0"/>
              </a:rPr>
              <a:t>.</a:t>
            </a:r>
          </a:p>
          <a:p>
            <a:pPr>
              <a:lnSpc>
                <a:spcPct val="100000"/>
              </a:lnSpc>
              <a:spcBef>
                <a:spcPts val="0"/>
              </a:spcBef>
              <a:spcAft>
                <a:spcPts val="300"/>
              </a:spcAft>
            </a:pPr>
            <a:endParaRPr lang="tr-TR" sz="1400" dirty="0" smtClean="0">
              <a:latin typeface="Times New Roman" panose="02020603050405020304" pitchFamily="18" charset="0"/>
              <a:cs typeface="Times New Roman" panose="02020603050405020304" pitchFamily="18" charset="0"/>
            </a:endParaRPr>
          </a:p>
          <a:p>
            <a:pPr>
              <a:lnSpc>
                <a:spcPct val="100000"/>
              </a:lnSpc>
              <a:spcBef>
                <a:spcPts val="0"/>
              </a:spcBef>
              <a:spcAft>
                <a:spcPts val="300"/>
              </a:spcAft>
            </a:pPr>
            <a:r>
              <a:rPr lang="tr-TR" sz="1400" dirty="0" smtClean="0">
                <a:latin typeface="Times New Roman" panose="02020603050405020304" pitchFamily="18" charset="0"/>
                <a:cs typeface="Times New Roman" panose="02020603050405020304" pitchFamily="18" charset="0"/>
              </a:rPr>
              <a:t>• </a:t>
            </a:r>
            <a:r>
              <a:rPr lang="tr-TR" sz="1400" dirty="0">
                <a:latin typeface="Times New Roman" panose="02020603050405020304" pitchFamily="18" charset="0"/>
                <a:cs typeface="Times New Roman" panose="02020603050405020304" pitchFamily="18" charset="0"/>
              </a:rPr>
              <a:t>Derleyici</a:t>
            </a:r>
          </a:p>
          <a:p>
            <a:pPr>
              <a:lnSpc>
                <a:spcPct val="100000"/>
              </a:lnSpc>
              <a:spcBef>
                <a:spcPts val="0"/>
              </a:spcBef>
              <a:spcAft>
                <a:spcPts val="300"/>
              </a:spcAft>
            </a:pPr>
            <a:r>
              <a:rPr lang="tr-TR" sz="1400" dirty="0">
                <a:latin typeface="Times New Roman" panose="02020603050405020304" pitchFamily="18" charset="0"/>
                <a:cs typeface="Times New Roman" panose="02020603050405020304" pitchFamily="18" charset="0"/>
              </a:rPr>
              <a:t>• Herhangi bir programlama diliyle yazılmış olan kaynak kodu, makine diline yani amaç programa dönüştüren </a:t>
            </a:r>
            <a:r>
              <a:rPr lang="tr-TR" sz="1400" dirty="0" smtClean="0">
                <a:latin typeface="Times New Roman" panose="02020603050405020304" pitchFamily="18" charset="0"/>
                <a:cs typeface="Times New Roman" panose="02020603050405020304" pitchFamily="18" charset="0"/>
              </a:rPr>
              <a:t>özel programlara </a:t>
            </a:r>
            <a:r>
              <a:rPr lang="tr-TR" sz="1400" dirty="0">
                <a:latin typeface="Times New Roman" panose="02020603050405020304" pitchFamily="18" charset="0"/>
                <a:cs typeface="Times New Roman" panose="02020603050405020304" pitchFamily="18" charset="0"/>
              </a:rPr>
              <a:t>derleyici (</a:t>
            </a:r>
            <a:r>
              <a:rPr lang="tr-TR" sz="1400" dirty="0" err="1">
                <a:latin typeface="Times New Roman" panose="02020603050405020304" pitchFamily="18" charset="0"/>
                <a:cs typeface="Times New Roman" panose="02020603050405020304" pitchFamily="18" charset="0"/>
              </a:rPr>
              <a:t>compiler</a:t>
            </a:r>
            <a:r>
              <a:rPr lang="tr-TR" sz="1400" dirty="0">
                <a:latin typeface="Times New Roman" panose="02020603050405020304" pitchFamily="18" charset="0"/>
                <a:cs typeface="Times New Roman" panose="02020603050405020304" pitchFamily="18" charset="0"/>
              </a:rPr>
              <a:t>) adı verilir. Derleyicilerin kaynak kodu amaç programa dönüştürmeleri işlemine </a:t>
            </a:r>
            <a:r>
              <a:rPr lang="tr-TR" sz="1400" dirty="0" smtClean="0">
                <a:latin typeface="Times New Roman" panose="02020603050405020304" pitchFamily="18" charset="0"/>
                <a:cs typeface="Times New Roman" panose="02020603050405020304" pitchFamily="18" charset="0"/>
              </a:rPr>
              <a:t>de derleme </a:t>
            </a:r>
            <a:r>
              <a:rPr lang="tr-TR" sz="1400" dirty="0">
                <a:latin typeface="Times New Roman" panose="02020603050405020304" pitchFamily="18" charset="0"/>
                <a:cs typeface="Times New Roman" panose="02020603050405020304" pitchFamily="18" charset="0"/>
              </a:rPr>
              <a:t>(</a:t>
            </a:r>
            <a:r>
              <a:rPr lang="tr-TR" sz="1400" dirty="0" err="1">
                <a:latin typeface="Times New Roman" panose="02020603050405020304" pitchFamily="18" charset="0"/>
                <a:cs typeface="Times New Roman" panose="02020603050405020304" pitchFamily="18" charset="0"/>
              </a:rPr>
              <a:t>compile</a:t>
            </a:r>
            <a:r>
              <a:rPr lang="tr-TR" sz="1400" dirty="0">
                <a:latin typeface="Times New Roman" panose="02020603050405020304" pitchFamily="18" charset="0"/>
                <a:cs typeface="Times New Roman" panose="02020603050405020304" pitchFamily="18" charset="0"/>
              </a:rPr>
              <a:t>) denilmektedir.</a:t>
            </a:r>
          </a:p>
          <a:p>
            <a:pPr>
              <a:lnSpc>
                <a:spcPct val="100000"/>
              </a:lnSpc>
              <a:spcBef>
                <a:spcPts val="0"/>
              </a:spcBef>
              <a:spcAft>
                <a:spcPts val="300"/>
              </a:spcAft>
            </a:pPr>
            <a:endParaRPr lang="tr-TR" sz="1400" dirty="0" smtClean="0">
              <a:latin typeface="Times New Roman" panose="02020603050405020304" pitchFamily="18" charset="0"/>
              <a:cs typeface="Times New Roman" panose="02020603050405020304" pitchFamily="18" charset="0"/>
            </a:endParaRPr>
          </a:p>
          <a:p>
            <a:pPr>
              <a:lnSpc>
                <a:spcPct val="100000"/>
              </a:lnSpc>
              <a:spcBef>
                <a:spcPts val="0"/>
              </a:spcBef>
              <a:spcAft>
                <a:spcPts val="300"/>
              </a:spcAft>
            </a:pPr>
            <a:r>
              <a:rPr lang="tr-TR" sz="1400" dirty="0" smtClean="0">
                <a:latin typeface="Times New Roman" panose="02020603050405020304" pitchFamily="18" charset="0"/>
                <a:cs typeface="Times New Roman" panose="02020603050405020304" pitchFamily="18" charset="0"/>
              </a:rPr>
              <a:t>• </a:t>
            </a:r>
            <a:r>
              <a:rPr lang="tr-TR" sz="1400" dirty="0">
                <a:latin typeface="Times New Roman" panose="02020603050405020304" pitchFamily="18" charset="0"/>
                <a:cs typeface="Times New Roman" panose="02020603050405020304" pitchFamily="18" charset="0"/>
              </a:rPr>
              <a:t>Yorumlayıcı</a:t>
            </a:r>
          </a:p>
          <a:p>
            <a:pPr>
              <a:lnSpc>
                <a:spcPct val="100000"/>
              </a:lnSpc>
              <a:spcBef>
                <a:spcPts val="0"/>
              </a:spcBef>
              <a:spcAft>
                <a:spcPts val="300"/>
              </a:spcAft>
            </a:pPr>
            <a:r>
              <a:rPr lang="tr-TR" sz="1400" dirty="0">
                <a:latin typeface="Times New Roman" panose="02020603050405020304" pitchFamily="18" charset="0"/>
                <a:cs typeface="Times New Roman" panose="02020603050405020304" pitchFamily="18" charset="0"/>
              </a:rPr>
              <a:t>• Kaynak kodunu satır </a:t>
            </a:r>
            <a:r>
              <a:rPr lang="tr-TR" sz="1400" dirty="0" err="1">
                <a:latin typeface="Times New Roman" panose="02020603050405020304" pitchFamily="18" charset="0"/>
                <a:cs typeface="Times New Roman" panose="02020603050405020304" pitchFamily="18" charset="0"/>
              </a:rPr>
              <a:t>satır</a:t>
            </a:r>
            <a:r>
              <a:rPr lang="tr-TR" sz="1400" dirty="0">
                <a:latin typeface="Times New Roman" panose="02020603050405020304" pitchFamily="18" charset="0"/>
                <a:cs typeface="Times New Roman" panose="02020603050405020304" pitchFamily="18" charset="0"/>
              </a:rPr>
              <a:t>, komut </a:t>
            </a:r>
            <a:r>
              <a:rPr lang="tr-TR" sz="1400" dirty="0" err="1">
                <a:latin typeface="Times New Roman" panose="02020603050405020304" pitchFamily="18" charset="0"/>
                <a:cs typeface="Times New Roman" panose="02020603050405020304" pitchFamily="18" charset="0"/>
              </a:rPr>
              <a:t>komut</a:t>
            </a:r>
            <a:r>
              <a:rPr lang="tr-TR" sz="1400" dirty="0">
                <a:latin typeface="Times New Roman" panose="02020603050405020304" pitchFamily="18" charset="0"/>
                <a:cs typeface="Times New Roman" panose="02020603050405020304" pitchFamily="18" charset="0"/>
              </a:rPr>
              <a:t> derleyerek makine diline çeviren ve çalıştıran programlara yorumlayıcı (</a:t>
            </a:r>
            <a:r>
              <a:rPr lang="tr-TR" sz="1400" dirty="0" err="1">
                <a:latin typeface="Times New Roman" panose="02020603050405020304" pitchFamily="18" charset="0"/>
                <a:cs typeface="Times New Roman" panose="02020603050405020304" pitchFamily="18" charset="0"/>
              </a:rPr>
              <a:t>intepreter</a:t>
            </a:r>
            <a:r>
              <a:rPr lang="tr-TR" sz="1400" dirty="0">
                <a:latin typeface="Times New Roman" panose="02020603050405020304" pitchFamily="18" charset="0"/>
                <a:cs typeface="Times New Roman" panose="02020603050405020304" pitchFamily="18" charset="0"/>
              </a:rPr>
              <a:t>) </a:t>
            </a:r>
            <a:r>
              <a:rPr lang="tr-TR" sz="1400" dirty="0" smtClean="0">
                <a:latin typeface="Times New Roman" panose="02020603050405020304" pitchFamily="18" charset="0"/>
                <a:cs typeface="Times New Roman" panose="02020603050405020304" pitchFamily="18" charset="0"/>
              </a:rPr>
              <a:t>adı verilmektedir</a:t>
            </a:r>
            <a:r>
              <a:rPr lang="tr-TR" sz="1400" dirty="0">
                <a:latin typeface="Times New Roman" panose="02020603050405020304" pitchFamily="18" charset="0"/>
                <a:cs typeface="Times New Roman" panose="02020603050405020304" pitchFamily="18" charset="0"/>
              </a:rPr>
              <a:t>. Yorumlayıcının </a:t>
            </a:r>
            <a:r>
              <a:rPr lang="tr-TR" sz="1400" dirty="0" err="1">
                <a:latin typeface="Times New Roman" panose="02020603050405020304" pitchFamily="18" charset="0"/>
                <a:cs typeface="Times New Roman" panose="02020603050405020304" pitchFamily="18" charset="0"/>
              </a:rPr>
              <a:t>amaci</a:t>
            </a:r>
            <a:r>
              <a:rPr lang="tr-TR" sz="1400" dirty="0">
                <a:latin typeface="Times New Roman" panose="02020603050405020304" pitchFamily="18" charset="0"/>
                <a:cs typeface="Times New Roman" panose="02020603050405020304" pitchFamily="18" charset="0"/>
              </a:rPr>
              <a:t>; programcının yazdığı programı satır </a:t>
            </a:r>
            <a:r>
              <a:rPr lang="tr-TR" sz="1400" dirty="0" err="1">
                <a:latin typeface="Times New Roman" panose="02020603050405020304" pitchFamily="18" charset="0"/>
                <a:cs typeface="Times New Roman" panose="02020603050405020304" pitchFamily="18" charset="0"/>
              </a:rPr>
              <a:t>satır</a:t>
            </a:r>
            <a:r>
              <a:rPr lang="tr-TR" sz="1400" dirty="0">
                <a:latin typeface="Times New Roman" panose="02020603050405020304" pitchFamily="18" charset="0"/>
                <a:cs typeface="Times New Roman" panose="02020603050405020304" pitchFamily="18" charset="0"/>
              </a:rPr>
              <a:t> işleterek, çalışmasını izlemesini ve varsa </a:t>
            </a:r>
            <a:r>
              <a:rPr lang="tr-TR" sz="1400" dirty="0" smtClean="0">
                <a:latin typeface="Times New Roman" panose="02020603050405020304" pitchFamily="18" charset="0"/>
                <a:cs typeface="Times New Roman" panose="02020603050405020304" pitchFamily="18" charset="0"/>
              </a:rPr>
              <a:t>hatalarını bularak </a:t>
            </a:r>
            <a:r>
              <a:rPr lang="tr-TR" sz="1400" dirty="0">
                <a:latin typeface="Times New Roman" panose="02020603050405020304" pitchFamily="18" charset="0"/>
                <a:cs typeface="Times New Roman" panose="02020603050405020304" pitchFamily="18" charset="0"/>
              </a:rPr>
              <a:t>düzeltmesini sağlamaktır.</a:t>
            </a:r>
          </a:p>
        </p:txBody>
      </p:sp>
    </p:spTree>
    <p:extLst>
      <p:ext uri="{BB962C8B-B14F-4D97-AF65-F5344CB8AC3E}">
        <p14:creationId xmlns:p14="http://schemas.microsoft.com/office/powerpoint/2010/main" val="8743468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1 Başlık"/>
          <p:cNvSpPr>
            <a:spLocks noGrp="1"/>
          </p:cNvSpPr>
          <p:nvPr>
            <p:ph type="title"/>
          </p:nvPr>
        </p:nvSpPr>
        <p:spPr>
          <a:xfrm>
            <a:off x="247290" y="774970"/>
            <a:ext cx="8229600" cy="411162"/>
          </a:xfrm>
        </p:spPr>
        <p:txBody>
          <a:bodyPr>
            <a:normAutofit fontScale="90000"/>
          </a:bodyPr>
          <a:lstStyle/>
          <a:p>
            <a:r>
              <a:rPr lang="tr-TR" altLang="tr-TR" sz="3200" dirty="0" smtClean="0"/>
              <a:t>Sayı Sistemleri</a:t>
            </a:r>
            <a:endParaRPr lang="tr-TR" altLang="tr-TR" sz="3200" dirty="0"/>
          </a:p>
        </p:txBody>
      </p:sp>
      <p:sp>
        <p:nvSpPr>
          <p:cNvPr id="6" name="5 Slayt Numarası Yer Tutucusu"/>
          <p:cNvSpPr>
            <a:spLocks noGrp="1"/>
          </p:cNvSpPr>
          <p:nvPr>
            <p:ph type="sldNum" sz="quarter" idx="12"/>
          </p:nvPr>
        </p:nvSpPr>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20BB370-51B2-4A4E-82A2-BF5E415D4E25}" type="slidenum">
              <a:rPr lang="en-US" altLang="en-US">
                <a:solidFill>
                  <a:srgbClr val="898989"/>
                </a:solidFill>
              </a:rPr>
              <a:pPr/>
              <a:t>12</a:t>
            </a:fld>
            <a:endParaRPr lang="en-US" altLang="en-US">
              <a:solidFill>
                <a:srgbClr val="898989"/>
              </a:solidFill>
            </a:endParaRPr>
          </a:p>
        </p:txBody>
      </p:sp>
      <p:sp>
        <p:nvSpPr>
          <p:cNvPr id="2" name="İçerik Yer Tutucusu 1"/>
          <p:cNvSpPr>
            <a:spLocks noGrp="1"/>
          </p:cNvSpPr>
          <p:nvPr>
            <p:ph idx="1"/>
          </p:nvPr>
        </p:nvSpPr>
        <p:spPr>
          <a:xfrm>
            <a:off x="838201" y="1825625"/>
            <a:ext cx="9884433" cy="4351338"/>
          </a:xfrm>
        </p:spPr>
        <p:txBody>
          <a:bodyPr>
            <a:noAutofit/>
          </a:bodyPr>
          <a:lstStyle/>
          <a:p>
            <a:pPr>
              <a:lnSpc>
                <a:spcPct val="100000"/>
              </a:lnSpc>
              <a:spcBef>
                <a:spcPts val="0"/>
              </a:spcBef>
              <a:spcAft>
                <a:spcPts val="300"/>
              </a:spcAft>
            </a:pPr>
            <a:r>
              <a:rPr lang="tr-TR" dirty="0">
                <a:solidFill>
                  <a:schemeClr val="tx1"/>
                </a:solidFill>
                <a:latin typeface="Times New Roman" panose="02020603050405020304" pitchFamily="18" charset="0"/>
                <a:cs typeface="Times New Roman" panose="02020603050405020304" pitchFamily="18" charset="0"/>
              </a:rPr>
              <a:t>Günlük yaşantımızda 10 </a:t>
            </a:r>
            <a:r>
              <a:rPr lang="tr-TR" dirty="0" err="1">
                <a:solidFill>
                  <a:schemeClr val="tx1"/>
                </a:solidFill>
                <a:latin typeface="Times New Roman" panose="02020603050405020304" pitchFamily="18" charset="0"/>
                <a:cs typeface="Times New Roman" panose="02020603050405020304" pitchFamily="18" charset="0"/>
              </a:rPr>
              <a:t>luk</a:t>
            </a:r>
            <a:r>
              <a:rPr lang="tr-TR" dirty="0">
                <a:solidFill>
                  <a:schemeClr val="tx1"/>
                </a:solidFill>
                <a:latin typeface="Times New Roman" panose="02020603050405020304" pitchFamily="18" charset="0"/>
                <a:cs typeface="Times New Roman" panose="02020603050405020304" pitchFamily="18" charset="0"/>
              </a:rPr>
              <a:t> sayı sistemi kullanılır. Ancak, bilgisayar sistemleri 2 </a:t>
            </a:r>
            <a:r>
              <a:rPr lang="tr-TR" dirty="0" err="1">
                <a:solidFill>
                  <a:schemeClr val="tx1"/>
                </a:solidFill>
                <a:latin typeface="Times New Roman" panose="02020603050405020304" pitchFamily="18" charset="0"/>
                <a:cs typeface="Times New Roman" panose="02020603050405020304" pitchFamily="18" charset="0"/>
              </a:rPr>
              <a:t>lik</a:t>
            </a:r>
            <a:r>
              <a:rPr lang="tr-TR" dirty="0">
                <a:solidFill>
                  <a:schemeClr val="tx1"/>
                </a:solidFill>
                <a:latin typeface="Times New Roman" panose="02020603050405020304" pitchFamily="18" charset="0"/>
                <a:cs typeface="Times New Roman" panose="02020603050405020304" pitchFamily="18" charset="0"/>
              </a:rPr>
              <a:t> </a:t>
            </a:r>
            <a:r>
              <a:rPr lang="tr-TR" dirty="0" smtClean="0">
                <a:solidFill>
                  <a:schemeClr val="tx1"/>
                </a:solidFill>
                <a:latin typeface="Times New Roman" panose="02020603050405020304" pitchFamily="18" charset="0"/>
                <a:cs typeface="Times New Roman" panose="02020603050405020304" pitchFamily="18" charset="0"/>
              </a:rPr>
              <a:t>sayı sistemini </a:t>
            </a:r>
            <a:r>
              <a:rPr lang="tr-TR" dirty="0">
                <a:solidFill>
                  <a:schemeClr val="tx1"/>
                </a:solidFill>
                <a:latin typeface="Times New Roman" panose="02020603050405020304" pitchFamily="18" charset="0"/>
                <a:cs typeface="Times New Roman" panose="02020603050405020304" pitchFamily="18" charset="0"/>
              </a:rPr>
              <a:t>kullanılırlar. 10 </a:t>
            </a:r>
            <a:r>
              <a:rPr lang="tr-TR" dirty="0" err="1">
                <a:solidFill>
                  <a:schemeClr val="tx1"/>
                </a:solidFill>
                <a:latin typeface="Times New Roman" panose="02020603050405020304" pitchFamily="18" charset="0"/>
                <a:cs typeface="Times New Roman" panose="02020603050405020304" pitchFamily="18" charset="0"/>
              </a:rPr>
              <a:t>luk</a:t>
            </a:r>
            <a:r>
              <a:rPr lang="tr-TR" dirty="0">
                <a:solidFill>
                  <a:schemeClr val="tx1"/>
                </a:solidFill>
                <a:latin typeface="Times New Roman" panose="02020603050405020304" pitchFamily="18" charset="0"/>
                <a:cs typeface="Times New Roman" panose="02020603050405020304" pitchFamily="18" charset="0"/>
              </a:rPr>
              <a:t> sistemde taban 10, ikilik sistemde taban 2 </a:t>
            </a:r>
            <a:r>
              <a:rPr lang="tr-TR" dirty="0" err="1">
                <a:solidFill>
                  <a:schemeClr val="tx1"/>
                </a:solidFill>
                <a:latin typeface="Times New Roman" panose="02020603050405020304" pitchFamily="18" charset="0"/>
                <a:cs typeface="Times New Roman" panose="02020603050405020304" pitchFamily="18" charset="0"/>
              </a:rPr>
              <a:t>dir</a:t>
            </a:r>
            <a:r>
              <a:rPr lang="tr-TR" dirty="0">
                <a:solidFill>
                  <a:schemeClr val="tx1"/>
                </a:solidFill>
                <a:latin typeface="Times New Roman" panose="02020603050405020304" pitchFamily="18" charset="0"/>
                <a:cs typeface="Times New Roman" panose="02020603050405020304" pitchFamily="18" charset="0"/>
              </a:rPr>
              <a:t>.</a:t>
            </a:r>
          </a:p>
          <a:p>
            <a:pPr>
              <a:lnSpc>
                <a:spcPct val="100000"/>
              </a:lnSpc>
              <a:spcBef>
                <a:spcPts val="0"/>
              </a:spcBef>
              <a:spcAft>
                <a:spcPts val="300"/>
              </a:spcAft>
            </a:pPr>
            <a:r>
              <a:rPr lang="tr-TR" dirty="0">
                <a:solidFill>
                  <a:schemeClr val="tx1"/>
                </a:solidFill>
                <a:latin typeface="Times New Roman" panose="02020603050405020304" pitchFamily="18" charset="0"/>
                <a:cs typeface="Times New Roman" panose="02020603050405020304" pitchFamily="18" charset="0"/>
              </a:rPr>
              <a:t>• Sayı sistemlerinde sayıyı oluşturan her bir rakam </a:t>
            </a:r>
            <a:r>
              <a:rPr lang="tr-TR" dirty="0" err="1">
                <a:solidFill>
                  <a:schemeClr val="tx1"/>
                </a:solidFill>
                <a:latin typeface="Times New Roman" panose="02020603050405020304" pitchFamily="18" charset="0"/>
                <a:cs typeface="Times New Roman" panose="02020603050405020304" pitchFamily="18" charset="0"/>
              </a:rPr>
              <a:t>digit</a:t>
            </a:r>
            <a:r>
              <a:rPr lang="tr-TR" dirty="0">
                <a:solidFill>
                  <a:schemeClr val="tx1"/>
                </a:solidFill>
                <a:latin typeface="Times New Roman" panose="02020603050405020304" pitchFamily="18" charset="0"/>
                <a:cs typeface="Times New Roman" panose="02020603050405020304" pitchFamily="18" charset="0"/>
              </a:rPr>
              <a:t> olarak adlandırılır</a:t>
            </a:r>
            <a:r>
              <a:rPr lang="tr-TR" dirty="0" smtClean="0">
                <a:solidFill>
                  <a:schemeClr val="tx1"/>
                </a:solidFill>
                <a:latin typeface="Times New Roman" panose="02020603050405020304" pitchFamily="18" charset="0"/>
                <a:cs typeface="Times New Roman" panose="02020603050405020304" pitchFamily="18" charset="0"/>
              </a:rPr>
              <a:t>.  Onluk </a:t>
            </a:r>
            <a:r>
              <a:rPr lang="tr-TR" dirty="0">
                <a:solidFill>
                  <a:schemeClr val="tx1"/>
                </a:solidFill>
                <a:latin typeface="Times New Roman" panose="02020603050405020304" pitchFamily="18" charset="0"/>
                <a:cs typeface="Times New Roman" panose="02020603050405020304" pitchFamily="18" charset="0"/>
              </a:rPr>
              <a:t>sayı sistemlerinde her bir rakam </a:t>
            </a:r>
            <a:r>
              <a:rPr lang="tr-TR" dirty="0" err="1">
                <a:solidFill>
                  <a:schemeClr val="tx1"/>
                </a:solidFill>
                <a:latin typeface="Times New Roman" panose="02020603050405020304" pitchFamily="18" charset="0"/>
                <a:cs typeface="Times New Roman" panose="02020603050405020304" pitchFamily="18" charset="0"/>
              </a:rPr>
              <a:t>decimal</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digit</a:t>
            </a:r>
            <a:r>
              <a:rPr lang="tr-TR" dirty="0">
                <a:solidFill>
                  <a:schemeClr val="tx1"/>
                </a:solidFill>
                <a:latin typeface="Times New Roman" panose="02020603050405020304" pitchFamily="18" charset="0"/>
                <a:cs typeface="Times New Roman" panose="02020603050405020304" pitchFamily="18" charset="0"/>
              </a:rPr>
              <a:t> yada sadece </a:t>
            </a:r>
            <a:r>
              <a:rPr lang="tr-TR" dirty="0" err="1">
                <a:solidFill>
                  <a:schemeClr val="tx1"/>
                </a:solidFill>
                <a:latin typeface="Times New Roman" panose="02020603050405020304" pitchFamily="18" charset="0"/>
                <a:cs typeface="Times New Roman" panose="02020603050405020304" pitchFamily="18" charset="0"/>
              </a:rPr>
              <a:t>digitken</a:t>
            </a:r>
            <a:r>
              <a:rPr lang="tr-TR" dirty="0">
                <a:solidFill>
                  <a:schemeClr val="tx1"/>
                </a:solidFill>
                <a:latin typeface="Times New Roman" panose="02020603050405020304" pitchFamily="18" charset="0"/>
                <a:cs typeface="Times New Roman" panose="02020603050405020304" pitchFamily="18" charset="0"/>
              </a:rPr>
              <a:t>, </a:t>
            </a:r>
            <a:r>
              <a:rPr lang="tr-TR" dirty="0" smtClean="0">
                <a:solidFill>
                  <a:schemeClr val="tx1"/>
                </a:solidFill>
                <a:latin typeface="Times New Roman" panose="02020603050405020304" pitchFamily="18" charset="0"/>
                <a:cs typeface="Times New Roman" panose="02020603050405020304" pitchFamily="18" charset="0"/>
              </a:rPr>
              <a:t>ikilik sistemde </a:t>
            </a:r>
            <a:r>
              <a:rPr lang="tr-TR" dirty="0" err="1">
                <a:solidFill>
                  <a:schemeClr val="tx1"/>
                </a:solidFill>
                <a:latin typeface="Times New Roman" panose="02020603050405020304" pitchFamily="18" charset="0"/>
                <a:cs typeface="Times New Roman" panose="02020603050405020304" pitchFamily="18" charset="0"/>
              </a:rPr>
              <a:t>binary</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digit</a:t>
            </a:r>
            <a:r>
              <a:rPr lang="tr-TR" dirty="0">
                <a:solidFill>
                  <a:schemeClr val="tx1"/>
                </a:solidFill>
                <a:latin typeface="Times New Roman" panose="02020603050405020304" pitchFamily="18" charset="0"/>
                <a:cs typeface="Times New Roman" panose="02020603050405020304" pitchFamily="18" charset="0"/>
              </a:rPr>
              <a:t> yada kısaca bit olarak adlandırılır.</a:t>
            </a:r>
          </a:p>
          <a:p>
            <a:pPr>
              <a:lnSpc>
                <a:spcPct val="100000"/>
              </a:lnSpc>
              <a:spcBef>
                <a:spcPts val="0"/>
              </a:spcBef>
              <a:spcAft>
                <a:spcPts val="300"/>
              </a:spcAft>
            </a:pPr>
            <a:r>
              <a:rPr lang="tr-TR" dirty="0">
                <a:solidFill>
                  <a:schemeClr val="tx1"/>
                </a:solidFill>
                <a:latin typeface="Times New Roman" panose="02020603050405020304" pitchFamily="18" charset="0"/>
                <a:cs typeface="Times New Roman" panose="02020603050405020304" pitchFamily="18" charset="0"/>
              </a:rPr>
              <a:t>• 123456 </a:t>
            </a:r>
            <a:r>
              <a:rPr lang="tr-TR" dirty="0" smtClean="0">
                <a:solidFill>
                  <a:schemeClr val="tx1"/>
                </a:solidFill>
                <a:latin typeface="Times New Roman" panose="02020603050405020304" pitchFamily="18" charset="0"/>
                <a:cs typeface="Times New Roman" panose="02020603050405020304" pitchFamily="18" charset="0"/>
              </a:rPr>
              <a:t>sayısı 6 </a:t>
            </a:r>
            <a:r>
              <a:rPr lang="tr-TR" dirty="0" err="1">
                <a:solidFill>
                  <a:schemeClr val="tx1"/>
                </a:solidFill>
                <a:latin typeface="Times New Roman" panose="02020603050405020304" pitchFamily="18" charset="0"/>
                <a:cs typeface="Times New Roman" panose="02020603050405020304" pitchFamily="18" charset="0"/>
              </a:rPr>
              <a:t>digitlik</a:t>
            </a:r>
            <a:r>
              <a:rPr lang="tr-TR" dirty="0">
                <a:solidFill>
                  <a:schemeClr val="tx1"/>
                </a:solidFill>
                <a:latin typeface="Times New Roman" panose="02020603050405020304" pitchFamily="18" charset="0"/>
                <a:cs typeface="Times New Roman" panose="02020603050405020304" pitchFamily="18" charset="0"/>
              </a:rPr>
              <a:t> onlu sayı</a:t>
            </a:r>
          </a:p>
          <a:p>
            <a:pPr>
              <a:lnSpc>
                <a:spcPct val="100000"/>
              </a:lnSpc>
              <a:spcBef>
                <a:spcPts val="0"/>
              </a:spcBef>
              <a:spcAft>
                <a:spcPts val="300"/>
              </a:spcAft>
            </a:pPr>
            <a:r>
              <a:rPr lang="tr-TR" dirty="0" smtClean="0">
                <a:solidFill>
                  <a:schemeClr val="tx1"/>
                </a:solidFill>
                <a:latin typeface="Times New Roman" panose="02020603050405020304" pitchFamily="18" charset="0"/>
                <a:cs typeface="Times New Roman" panose="02020603050405020304" pitchFamily="18" charset="0"/>
              </a:rPr>
              <a:t>100101 sayısı </a:t>
            </a:r>
            <a:r>
              <a:rPr lang="tr-TR" dirty="0">
                <a:solidFill>
                  <a:schemeClr val="tx1"/>
                </a:solidFill>
                <a:latin typeface="Times New Roman" panose="02020603050405020304" pitchFamily="18" charset="0"/>
                <a:cs typeface="Times New Roman" panose="02020603050405020304" pitchFamily="18" charset="0"/>
              </a:rPr>
              <a:t>6 bitlik ikili sayı</a:t>
            </a:r>
          </a:p>
          <a:p>
            <a:pPr>
              <a:lnSpc>
                <a:spcPct val="100000"/>
              </a:lnSpc>
              <a:spcBef>
                <a:spcPts val="0"/>
              </a:spcBef>
              <a:spcAft>
                <a:spcPts val="300"/>
              </a:spcAft>
            </a:pPr>
            <a:r>
              <a:rPr lang="tr-TR" dirty="0">
                <a:solidFill>
                  <a:schemeClr val="tx1"/>
                </a:solidFill>
                <a:latin typeface="Times New Roman" panose="02020603050405020304" pitchFamily="18" charset="0"/>
                <a:cs typeface="Times New Roman" panose="02020603050405020304" pitchFamily="18" charset="0"/>
              </a:rPr>
              <a:t>• Sayı sembolleri 0 .. (Taban–1) arasındadır.</a:t>
            </a:r>
          </a:p>
          <a:p>
            <a:pPr>
              <a:lnSpc>
                <a:spcPct val="100000"/>
              </a:lnSpc>
              <a:spcBef>
                <a:spcPts val="0"/>
              </a:spcBef>
              <a:spcAft>
                <a:spcPts val="300"/>
              </a:spcAft>
            </a:pPr>
            <a:r>
              <a:rPr lang="tr-TR" dirty="0">
                <a:solidFill>
                  <a:schemeClr val="tx1"/>
                </a:solidFill>
                <a:latin typeface="Times New Roman" panose="02020603050405020304" pitchFamily="18" charset="0"/>
                <a:cs typeface="Times New Roman" panose="02020603050405020304" pitchFamily="18" charset="0"/>
              </a:rPr>
              <a:t>• Onluk düzende rakamlar 0..9, ikilik düzende rakamlar 0, 1 den oluşur.</a:t>
            </a:r>
          </a:p>
          <a:p>
            <a:pPr>
              <a:lnSpc>
                <a:spcPct val="100000"/>
              </a:lnSpc>
              <a:spcBef>
                <a:spcPts val="0"/>
              </a:spcBef>
              <a:spcAft>
                <a:spcPts val="300"/>
              </a:spcAft>
            </a:pPr>
            <a:r>
              <a:rPr lang="tr-TR" dirty="0">
                <a:solidFill>
                  <a:schemeClr val="tx1"/>
                </a:solidFill>
                <a:latin typeface="Times New Roman" panose="02020603050405020304" pitchFamily="18" charset="0"/>
                <a:cs typeface="Times New Roman" panose="02020603050405020304" pitchFamily="18" charset="0"/>
              </a:rPr>
              <a:t>• Sayıların oluşturulması</a:t>
            </a:r>
          </a:p>
          <a:p>
            <a:pPr>
              <a:lnSpc>
                <a:spcPct val="100000"/>
              </a:lnSpc>
              <a:spcBef>
                <a:spcPts val="0"/>
              </a:spcBef>
              <a:spcAft>
                <a:spcPts val="300"/>
              </a:spcAft>
            </a:pPr>
            <a:r>
              <a:rPr lang="tr-TR" dirty="0">
                <a:solidFill>
                  <a:schemeClr val="tx1"/>
                </a:solidFill>
                <a:latin typeface="Times New Roman" panose="02020603050405020304" pitchFamily="18" charset="0"/>
                <a:cs typeface="Times New Roman" panose="02020603050405020304" pitchFamily="18" charset="0"/>
              </a:rPr>
              <a:t>• 123456 = 1 ∗ </a:t>
            </a:r>
            <a:r>
              <a:rPr lang="tr-TR" dirty="0" smtClean="0">
                <a:solidFill>
                  <a:schemeClr val="tx1"/>
                </a:solidFill>
                <a:latin typeface="Times New Roman" panose="02020603050405020304" pitchFamily="18" charset="0"/>
                <a:cs typeface="Times New Roman" panose="02020603050405020304" pitchFamily="18" charset="0"/>
              </a:rPr>
              <a:t>10</a:t>
            </a:r>
            <a:r>
              <a:rPr lang="tr-TR" baseline="30000" dirty="0" smtClean="0">
                <a:solidFill>
                  <a:schemeClr val="tx1"/>
                </a:solidFill>
                <a:latin typeface="Times New Roman" panose="02020603050405020304" pitchFamily="18" charset="0"/>
                <a:cs typeface="Times New Roman" panose="02020603050405020304" pitchFamily="18" charset="0"/>
              </a:rPr>
              <a:t>5</a:t>
            </a: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+ 2 ∗ </a:t>
            </a:r>
            <a:r>
              <a:rPr lang="tr-TR" dirty="0" smtClean="0">
                <a:solidFill>
                  <a:schemeClr val="tx1"/>
                </a:solidFill>
                <a:latin typeface="Times New Roman" panose="02020603050405020304" pitchFamily="18" charset="0"/>
                <a:cs typeface="Times New Roman" panose="02020603050405020304" pitchFamily="18" charset="0"/>
              </a:rPr>
              <a:t>10</a:t>
            </a:r>
            <a:r>
              <a:rPr lang="tr-TR" baseline="30000" dirty="0" smtClean="0">
                <a:solidFill>
                  <a:schemeClr val="tx1"/>
                </a:solidFill>
                <a:latin typeface="Times New Roman" panose="02020603050405020304" pitchFamily="18" charset="0"/>
                <a:cs typeface="Times New Roman" panose="02020603050405020304" pitchFamily="18" charset="0"/>
              </a:rPr>
              <a:t>4</a:t>
            </a: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+ 3 ∗ </a:t>
            </a:r>
            <a:r>
              <a:rPr lang="tr-TR" dirty="0" smtClean="0">
                <a:solidFill>
                  <a:schemeClr val="tx1"/>
                </a:solidFill>
                <a:latin typeface="Times New Roman" panose="02020603050405020304" pitchFamily="18" charset="0"/>
                <a:cs typeface="Times New Roman" panose="02020603050405020304" pitchFamily="18" charset="0"/>
              </a:rPr>
              <a:t>10</a:t>
            </a:r>
            <a:r>
              <a:rPr lang="tr-TR" baseline="30000" dirty="0" smtClean="0">
                <a:solidFill>
                  <a:schemeClr val="tx1"/>
                </a:solidFill>
                <a:latin typeface="Times New Roman" panose="02020603050405020304" pitchFamily="18" charset="0"/>
                <a:cs typeface="Times New Roman" panose="02020603050405020304" pitchFamily="18" charset="0"/>
              </a:rPr>
              <a:t>3</a:t>
            </a: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+ 4 ∗ </a:t>
            </a:r>
            <a:r>
              <a:rPr lang="tr-TR" dirty="0" smtClean="0">
                <a:solidFill>
                  <a:schemeClr val="tx1"/>
                </a:solidFill>
                <a:latin typeface="Times New Roman" panose="02020603050405020304" pitchFamily="18" charset="0"/>
                <a:cs typeface="Times New Roman" panose="02020603050405020304" pitchFamily="18" charset="0"/>
              </a:rPr>
              <a:t>10</a:t>
            </a:r>
            <a:r>
              <a:rPr lang="tr-TR" baseline="30000" dirty="0" smtClean="0">
                <a:solidFill>
                  <a:schemeClr val="tx1"/>
                </a:solidFill>
                <a:latin typeface="Times New Roman" panose="02020603050405020304" pitchFamily="18" charset="0"/>
                <a:cs typeface="Times New Roman" panose="02020603050405020304" pitchFamily="18" charset="0"/>
              </a:rPr>
              <a:t>2</a:t>
            </a: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+ 5 ∗ </a:t>
            </a:r>
            <a:r>
              <a:rPr lang="tr-TR" dirty="0" smtClean="0">
                <a:solidFill>
                  <a:schemeClr val="tx1"/>
                </a:solidFill>
                <a:latin typeface="Times New Roman" panose="02020603050405020304" pitchFamily="18" charset="0"/>
                <a:cs typeface="Times New Roman" panose="02020603050405020304" pitchFamily="18" charset="0"/>
              </a:rPr>
              <a:t>10</a:t>
            </a:r>
            <a:r>
              <a:rPr lang="tr-TR" baseline="30000" dirty="0" smtClean="0">
                <a:solidFill>
                  <a:schemeClr val="tx1"/>
                </a:solidFill>
                <a:latin typeface="Times New Roman" panose="02020603050405020304" pitchFamily="18" charset="0"/>
                <a:cs typeface="Times New Roman" panose="02020603050405020304" pitchFamily="18" charset="0"/>
              </a:rPr>
              <a:t>1</a:t>
            </a: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+ 6 ∗ </a:t>
            </a:r>
            <a:r>
              <a:rPr lang="tr-TR" dirty="0" smtClean="0">
                <a:solidFill>
                  <a:schemeClr val="tx1"/>
                </a:solidFill>
                <a:latin typeface="Times New Roman" panose="02020603050405020304" pitchFamily="18" charset="0"/>
                <a:cs typeface="Times New Roman" panose="02020603050405020304" pitchFamily="18" charset="0"/>
              </a:rPr>
              <a:t>10</a:t>
            </a:r>
            <a:r>
              <a:rPr lang="tr-TR" baseline="30000" dirty="0" smtClean="0">
                <a:solidFill>
                  <a:schemeClr val="tx1"/>
                </a:solidFill>
                <a:latin typeface="Times New Roman" panose="02020603050405020304" pitchFamily="18" charset="0"/>
                <a:cs typeface="Times New Roman" panose="02020603050405020304" pitchFamily="18" charset="0"/>
              </a:rPr>
              <a:t>0 </a:t>
            </a:r>
          </a:p>
          <a:p>
            <a:pPr>
              <a:lnSpc>
                <a:spcPct val="100000"/>
              </a:lnSpc>
              <a:spcBef>
                <a:spcPts val="0"/>
              </a:spcBef>
              <a:spcAft>
                <a:spcPts val="300"/>
              </a:spcAft>
            </a:pPr>
            <a:r>
              <a:rPr lang="tr-TR" dirty="0" smtClean="0">
                <a:solidFill>
                  <a:schemeClr val="tx1"/>
                </a:solidFill>
                <a:latin typeface="Times New Roman" panose="02020603050405020304" pitchFamily="18" charset="0"/>
                <a:cs typeface="Times New Roman" panose="02020603050405020304" pitchFamily="18" charset="0"/>
              </a:rPr>
              <a:t>• 100101 </a:t>
            </a:r>
            <a:r>
              <a:rPr lang="tr-TR" dirty="0">
                <a:solidFill>
                  <a:schemeClr val="tx1"/>
                </a:solidFill>
                <a:latin typeface="Times New Roman" panose="02020603050405020304" pitchFamily="18" charset="0"/>
                <a:cs typeface="Times New Roman" panose="02020603050405020304" pitchFamily="18" charset="0"/>
              </a:rPr>
              <a:t>= 1 ∗ </a:t>
            </a:r>
            <a:r>
              <a:rPr lang="tr-TR" dirty="0" smtClean="0">
                <a:solidFill>
                  <a:schemeClr val="tx1"/>
                </a:solidFill>
                <a:latin typeface="Times New Roman" panose="02020603050405020304" pitchFamily="18" charset="0"/>
                <a:cs typeface="Times New Roman" panose="02020603050405020304" pitchFamily="18" charset="0"/>
              </a:rPr>
              <a:t>2</a:t>
            </a:r>
            <a:r>
              <a:rPr lang="tr-TR" baseline="30000" dirty="0" smtClean="0">
                <a:solidFill>
                  <a:schemeClr val="tx1"/>
                </a:solidFill>
                <a:latin typeface="Times New Roman" panose="02020603050405020304" pitchFamily="18" charset="0"/>
                <a:cs typeface="Times New Roman" panose="02020603050405020304" pitchFamily="18" charset="0"/>
              </a:rPr>
              <a:t>5</a:t>
            </a: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+ 0 ∗ </a:t>
            </a:r>
            <a:r>
              <a:rPr lang="tr-TR" dirty="0" smtClean="0">
                <a:solidFill>
                  <a:schemeClr val="tx1"/>
                </a:solidFill>
                <a:latin typeface="Times New Roman" panose="02020603050405020304" pitchFamily="18" charset="0"/>
                <a:cs typeface="Times New Roman" panose="02020603050405020304" pitchFamily="18" charset="0"/>
              </a:rPr>
              <a:t>2</a:t>
            </a:r>
            <a:r>
              <a:rPr lang="tr-TR" baseline="30000" dirty="0" smtClean="0">
                <a:solidFill>
                  <a:schemeClr val="tx1"/>
                </a:solidFill>
                <a:latin typeface="Times New Roman" panose="02020603050405020304" pitchFamily="18" charset="0"/>
                <a:cs typeface="Times New Roman" panose="02020603050405020304" pitchFamily="18" charset="0"/>
              </a:rPr>
              <a:t>4</a:t>
            </a: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+ 0 ∗ </a:t>
            </a:r>
            <a:r>
              <a:rPr lang="tr-TR" dirty="0" smtClean="0">
                <a:solidFill>
                  <a:schemeClr val="tx1"/>
                </a:solidFill>
                <a:latin typeface="Times New Roman" panose="02020603050405020304" pitchFamily="18" charset="0"/>
                <a:cs typeface="Times New Roman" panose="02020603050405020304" pitchFamily="18" charset="0"/>
              </a:rPr>
              <a:t>2</a:t>
            </a:r>
            <a:r>
              <a:rPr lang="tr-TR" baseline="30000" dirty="0" smtClean="0">
                <a:solidFill>
                  <a:schemeClr val="tx1"/>
                </a:solidFill>
                <a:latin typeface="Times New Roman" panose="02020603050405020304" pitchFamily="18" charset="0"/>
                <a:cs typeface="Times New Roman" panose="02020603050405020304" pitchFamily="18" charset="0"/>
              </a:rPr>
              <a:t>3</a:t>
            </a: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+ 1 ∗ </a:t>
            </a:r>
            <a:r>
              <a:rPr lang="tr-TR" dirty="0" smtClean="0">
                <a:solidFill>
                  <a:schemeClr val="tx1"/>
                </a:solidFill>
                <a:latin typeface="Times New Roman" panose="02020603050405020304" pitchFamily="18" charset="0"/>
                <a:cs typeface="Times New Roman" panose="02020603050405020304" pitchFamily="18" charset="0"/>
              </a:rPr>
              <a:t>2</a:t>
            </a:r>
            <a:r>
              <a:rPr lang="tr-TR" baseline="30000" dirty="0" smtClean="0">
                <a:solidFill>
                  <a:schemeClr val="tx1"/>
                </a:solidFill>
                <a:latin typeface="Times New Roman" panose="02020603050405020304" pitchFamily="18" charset="0"/>
                <a:cs typeface="Times New Roman" panose="02020603050405020304" pitchFamily="18" charset="0"/>
              </a:rPr>
              <a:t>2</a:t>
            </a: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+ 0 ∗ </a:t>
            </a:r>
            <a:r>
              <a:rPr lang="tr-TR" dirty="0" smtClean="0">
                <a:solidFill>
                  <a:schemeClr val="tx1"/>
                </a:solidFill>
                <a:latin typeface="Times New Roman" panose="02020603050405020304" pitchFamily="18" charset="0"/>
                <a:cs typeface="Times New Roman" panose="02020603050405020304" pitchFamily="18" charset="0"/>
              </a:rPr>
              <a:t>2</a:t>
            </a:r>
            <a:r>
              <a:rPr lang="tr-TR" baseline="30000" dirty="0" smtClean="0">
                <a:solidFill>
                  <a:schemeClr val="tx1"/>
                </a:solidFill>
                <a:latin typeface="Times New Roman" panose="02020603050405020304" pitchFamily="18" charset="0"/>
                <a:cs typeface="Times New Roman" panose="02020603050405020304" pitchFamily="18" charset="0"/>
              </a:rPr>
              <a:t>1</a:t>
            </a: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+ 1 ∗ </a:t>
            </a:r>
            <a:r>
              <a:rPr lang="tr-TR" dirty="0" smtClean="0">
                <a:solidFill>
                  <a:schemeClr val="tx1"/>
                </a:solidFill>
                <a:latin typeface="Times New Roman" panose="02020603050405020304" pitchFamily="18" charset="0"/>
                <a:cs typeface="Times New Roman" panose="02020603050405020304" pitchFamily="18" charset="0"/>
              </a:rPr>
              <a:t>2</a:t>
            </a:r>
            <a:r>
              <a:rPr lang="tr-TR" baseline="30000" dirty="0" smtClean="0">
                <a:solidFill>
                  <a:schemeClr val="tx1"/>
                </a:solidFill>
                <a:latin typeface="Times New Roman" panose="02020603050405020304" pitchFamily="18" charset="0"/>
                <a:cs typeface="Times New Roman" panose="02020603050405020304" pitchFamily="18" charset="0"/>
              </a:rPr>
              <a:t>0</a:t>
            </a:r>
          </a:p>
          <a:p>
            <a:pPr>
              <a:spcBef>
                <a:spcPts val="0"/>
              </a:spcBef>
              <a:spcAft>
                <a:spcPts val="300"/>
              </a:spcAft>
            </a:pPr>
            <a:r>
              <a:rPr lang="tr-TR" dirty="0">
                <a:solidFill>
                  <a:schemeClr val="tx1"/>
                </a:solidFill>
                <a:latin typeface="Times New Roman" panose="02020603050405020304" pitchFamily="18" charset="0"/>
                <a:cs typeface="Times New Roman" panose="02020603050405020304" pitchFamily="18" charset="0"/>
              </a:rPr>
              <a:t>Sekiz bitlik ikili sayılara bir </a:t>
            </a:r>
            <a:r>
              <a:rPr lang="tr-TR" dirty="0" err="1">
                <a:solidFill>
                  <a:schemeClr val="tx1"/>
                </a:solidFill>
                <a:latin typeface="Times New Roman" panose="02020603050405020304" pitchFamily="18" charset="0"/>
                <a:cs typeface="Times New Roman" panose="02020603050405020304" pitchFamily="18" charset="0"/>
              </a:rPr>
              <a:t>byte</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lık</a:t>
            </a:r>
            <a:r>
              <a:rPr lang="tr-TR" dirty="0">
                <a:solidFill>
                  <a:schemeClr val="tx1"/>
                </a:solidFill>
                <a:latin typeface="Times New Roman" panose="02020603050405020304" pitchFamily="18" charset="0"/>
                <a:cs typeface="Times New Roman" panose="02020603050405020304" pitchFamily="18" charset="0"/>
              </a:rPr>
              <a:t> sayılar denir</a:t>
            </a:r>
            <a:r>
              <a:rPr lang="tr-TR" dirty="0" smtClean="0">
                <a:solidFill>
                  <a:schemeClr val="tx1"/>
                </a:solidFill>
                <a:latin typeface="Times New Roman" panose="02020603050405020304" pitchFamily="18" charset="0"/>
                <a:cs typeface="Times New Roman" panose="02020603050405020304" pitchFamily="18" charset="0"/>
              </a:rPr>
              <a:t>. </a:t>
            </a:r>
            <a:r>
              <a:rPr lang="sv-SE" dirty="0" smtClean="0">
                <a:solidFill>
                  <a:schemeClr val="tx1"/>
                </a:solidFill>
                <a:latin typeface="Times New Roman" panose="02020603050405020304" pitchFamily="18" charset="0"/>
                <a:cs typeface="Times New Roman" panose="02020603050405020304" pitchFamily="18" charset="0"/>
              </a:rPr>
              <a:t>10011101 </a:t>
            </a:r>
            <a:r>
              <a:rPr lang="tr-TR" dirty="0" smtClean="0">
                <a:solidFill>
                  <a:schemeClr val="tx1"/>
                </a:solidFill>
                <a:latin typeface="Times New Roman" panose="02020603050405020304" pitchFamily="18" charset="0"/>
                <a:cs typeface="Times New Roman" panose="02020603050405020304" pitchFamily="18" charset="0"/>
              </a:rPr>
              <a:t>sayısı </a:t>
            </a:r>
            <a:r>
              <a:rPr lang="sv-SE" dirty="0" smtClean="0">
                <a:solidFill>
                  <a:schemeClr val="tx1"/>
                </a:solidFill>
                <a:latin typeface="Times New Roman" panose="02020603050405020304" pitchFamily="18" charset="0"/>
                <a:cs typeface="Times New Roman" panose="02020603050405020304" pitchFamily="18" charset="0"/>
              </a:rPr>
              <a:t>8 </a:t>
            </a:r>
            <a:r>
              <a:rPr lang="sv-SE" dirty="0">
                <a:solidFill>
                  <a:schemeClr val="tx1"/>
                </a:solidFill>
                <a:latin typeface="Times New Roman" panose="02020603050405020304" pitchFamily="18" charset="0"/>
                <a:cs typeface="Times New Roman" panose="02020603050405020304" pitchFamily="18" charset="0"/>
              </a:rPr>
              <a:t>bit yada bir bytedır.</a:t>
            </a:r>
          </a:p>
          <a:p>
            <a:pPr>
              <a:spcBef>
                <a:spcPts val="0"/>
              </a:spcBef>
              <a:spcAft>
                <a:spcPts val="300"/>
              </a:spcAft>
            </a:pPr>
            <a:r>
              <a:rPr lang="tr-TR" dirty="0">
                <a:solidFill>
                  <a:schemeClr val="tx1"/>
                </a:solidFill>
                <a:latin typeface="Times New Roman" panose="02020603050405020304" pitchFamily="18" charset="0"/>
                <a:cs typeface="Times New Roman" panose="02020603050405020304" pitchFamily="18" charset="0"/>
              </a:rPr>
              <a:t>• 16 bit uzunluklu sayılara 1 </a:t>
            </a:r>
            <a:r>
              <a:rPr lang="tr-TR" dirty="0" err="1">
                <a:solidFill>
                  <a:schemeClr val="tx1"/>
                </a:solidFill>
                <a:latin typeface="Times New Roman" panose="02020603050405020304" pitchFamily="18" charset="0"/>
                <a:cs typeface="Times New Roman" panose="02020603050405020304" pitchFamily="18" charset="0"/>
              </a:rPr>
              <a:t>word</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luk</a:t>
            </a:r>
            <a:r>
              <a:rPr lang="tr-TR" dirty="0">
                <a:solidFill>
                  <a:schemeClr val="tx1"/>
                </a:solidFill>
                <a:latin typeface="Times New Roman" panose="02020603050405020304" pitchFamily="18" charset="0"/>
                <a:cs typeface="Times New Roman" panose="02020603050405020304" pitchFamily="18" charset="0"/>
              </a:rPr>
              <a:t> sayılar </a:t>
            </a:r>
            <a:r>
              <a:rPr lang="tr-TR" dirty="0" smtClean="0">
                <a:solidFill>
                  <a:schemeClr val="tx1"/>
                </a:solidFill>
                <a:latin typeface="Times New Roman" panose="02020603050405020304" pitchFamily="18" charset="0"/>
                <a:cs typeface="Times New Roman" panose="02020603050405020304" pitchFamily="18" charset="0"/>
              </a:rPr>
              <a:t>denir. </a:t>
            </a:r>
            <a:r>
              <a:rPr lang="tr-TR" dirty="0">
                <a:solidFill>
                  <a:schemeClr val="tx1"/>
                </a:solidFill>
                <a:latin typeface="Times New Roman" panose="02020603050405020304" pitchFamily="18" charset="0"/>
                <a:cs typeface="Times New Roman" panose="02020603050405020304" pitchFamily="18" charset="0"/>
              </a:rPr>
              <a:t>11001001 11100011 </a:t>
            </a:r>
            <a:r>
              <a:rPr lang="tr-TR" dirty="0" smtClean="0">
                <a:solidFill>
                  <a:schemeClr val="tx1"/>
                </a:solidFill>
                <a:latin typeface="Times New Roman" panose="02020603050405020304" pitchFamily="18" charset="0"/>
                <a:cs typeface="Times New Roman" panose="02020603050405020304" pitchFamily="18" charset="0"/>
              </a:rPr>
              <a:t>sayısı 2 </a:t>
            </a:r>
            <a:r>
              <a:rPr lang="tr-TR" dirty="0" err="1">
                <a:solidFill>
                  <a:schemeClr val="tx1"/>
                </a:solidFill>
                <a:latin typeface="Times New Roman" panose="02020603050405020304" pitchFamily="18" charset="0"/>
                <a:cs typeface="Times New Roman" panose="02020603050405020304" pitchFamily="18" charset="0"/>
              </a:rPr>
              <a:t>byte</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lık</a:t>
            </a:r>
            <a:r>
              <a:rPr lang="tr-TR" dirty="0">
                <a:solidFill>
                  <a:schemeClr val="tx1"/>
                </a:solidFill>
                <a:latin typeface="Times New Roman" panose="02020603050405020304" pitchFamily="18" charset="0"/>
                <a:cs typeface="Times New Roman" panose="02020603050405020304" pitchFamily="18" charset="0"/>
              </a:rPr>
              <a:t> yada 1 </a:t>
            </a:r>
            <a:r>
              <a:rPr lang="tr-TR" dirty="0" err="1">
                <a:solidFill>
                  <a:schemeClr val="tx1"/>
                </a:solidFill>
                <a:latin typeface="Times New Roman" panose="02020603050405020304" pitchFamily="18" charset="0"/>
                <a:cs typeface="Times New Roman" panose="02020603050405020304" pitchFamily="18" charset="0"/>
              </a:rPr>
              <a:t>wordluk</a:t>
            </a:r>
            <a:r>
              <a:rPr lang="tr-TR" dirty="0">
                <a:solidFill>
                  <a:schemeClr val="tx1"/>
                </a:solidFill>
                <a:latin typeface="Times New Roman" panose="02020603050405020304" pitchFamily="18" charset="0"/>
                <a:cs typeface="Times New Roman" panose="02020603050405020304" pitchFamily="18" charset="0"/>
              </a:rPr>
              <a:t> </a:t>
            </a:r>
            <a:r>
              <a:rPr lang="tr-TR" dirty="0" smtClean="0">
                <a:solidFill>
                  <a:schemeClr val="tx1"/>
                </a:solidFill>
                <a:latin typeface="Times New Roman" panose="02020603050405020304" pitchFamily="18" charset="0"/>
                <a:cs typeface="Times New Roman" panose="02020603050405020304" pitchFamily="18" charset="0"/>
              </a:rPr>
              <a:t>sayıdır.</a:t>
            </a:r>
            <a:endParaRPr lang="tr-TR" dirty="0">
              <a:solidFill>
                <a:schemeClr val="tx1"/>
              </a:solidFill>
              <a:latin typeface="Times New Roman" panose="02020603050405020304" pitchFamily="18" charset="0"/>
              <a:cs typeface="Times New Roman" panose="02020603050405020304" pitchFamily="18" charset="0"/>
            </a:endParaRPr>
          </a:p>
          <a:p>
            <a:pPr>
              <a:spcBef>
                <a:spcPts val="0"/>
              </a:spcBef>
              <a:spcAft>
                <a:spcPts val="300"/>
              </a:spcAft>
            </a:pPr>
            <a:r>
              <a:rPr lang="tr-TR" dirty="0">
                <a:solidFill>
                  <a:schemeClr val="tx1"/>
                </a:solidFill>
                <a:latin typeface="Times New Roman" panose="02020603050405020304" pitchFamily="18" charset="0"/>
                <a:cs typeface="Times New Roman" panose="02020603050405020304" pitchFamily="18" charset="0"/>
              </a:rPr>
              <a:t>• Ayrıca her 4 bit, bir </a:t>
            </a:r>
            <a:r>
              <a:rPr lang="tr-TR" dirty="0" err="1">
                <a:solidFill>
                  <a:schemeClr val="tx1"/>
                </a:solidFill>
                <a:latin typeface="Times New Roman" panose="02020603050405020304" pitchFamily="18" charset="0"/>
                <a:cs typeface="Times New Roman" panose="02020603050405020304" pitchFamily="18" charset="0"/>
              </a:rPr>
              <a:t>Nibble</a:t>
            </a:r>
            <a:r>
              <a:rPr lang="tr-TR" dirty="0">
                <a:solidFill>
                  <a:schemeClr val="tx1"/>
                </a:solidFill>
                <a:latin typeface="Times New Roman" panose="02020603050405020304" pitchFamily="18" charset="0"/>
                <a:cs typeface="Times New Roman" panose="02020603050405020304" pitchFamily="18" charset="0"/>
              </a:rPr>
              <a:t> olarak adlandırılır.</a:t>
            </a:r>
          </a:p>
        </p:txBody>
      </p:sp>
    </p:spTree>
    <p:extLst>
      <p:ext uri="{BB962C8B-B14F-4D97-AF65-F5344CB8AC3E}">
        <p14:creationId xmlns:p14="http://schemas.microsoft.com/office/powerpoint/2010/main" val="40874004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ltLang="tr-TR" dirty="0">
                <a:latin typeface="Times New Roman" panose="02020603050405020304" pitchFamily="18" charset="0"/>
                <a:cs typeface="Times New Roman" panose="02020603050405020304" pitchFamily="18" charset="0"/>
              </a:rPr>
              <a:t>Kapasite </a:t>
            </a:r>
            <a:r>
              <a:rPr lang="tr-TR" altLang="tr-TR" dirty="0" smtClean="0">
                <a:latin typeface="Times New Roman" panose="02020603050405020304" pitchFamily="18" charset="0"/>
                <a:cs typeface="Times New Roman" panose="02020603050405020304" pitchFamily="18" charset="0"/>
              </a:rPr>
              <a:t>ölçü birimleri</a:t>
            </a:r>
            <a:endParaRPr lang="tr-TR" dirty="0"/>
          </a:p>
        </p:txBody>
      </p:sp>
      <p:sp>
        <p:nvSpPr>
          <p:cNvPr id="3" name="İçerik Yer Tutucusu 2"/>
          <p:cNvSpPr>
            <a:spLocks noGrp="1"/>
          </p:cNvSpPr>
          <p:nvPr>
            <p:ph idx="1"/>
          </p:nvPr>
        </p:nvSpPr>
        <p:spPr>
          <a:xfrm>
            <a:off x="838201" y="1825625"/>
            <a:ext cx="10643557" cy="4351338"/>
          </a:xfrm>
        </p:spPr>
        <p:txBody>
          <a:bodyPr>
            <a:noAutofit/>
          </a:bodyPr>
          <a:lstStyle/>
          <a:p>
            <a:pPr>
              <a:spcBef>
                <a:spcPts val="0"/>
              </a:spcBef>
              <a:spcAft>
                <a:spcPts val="300"/>
              </a:spcAft>
            </a:pPr>
            <a:r>
              <a:rPr lang="tr-TR" dirty="0">
                <a:solidFill>
                  <a:schemeClr val="tx1"/>
                </a:solidFill>
                <a:latin typeface="Times New Roman" panose="02020603050405020304" pitchFamily="18" charset="0"/>
                <a:cs typeface="Times New Roman" panose="02020603050405020304" pitchFamily="18" charset="0"/>
              </a:rPr>
              <a:t>• 1 </a:t>
            </a:r>
            <a:r>
              <a:rPr lang="tr-TR" dirty="0" err="1">
                <a:solidFill>
                  <a:schemeClr val="tx1"/>
                </a:solidFill>
                <a:latin typeface="Times New Roman" panose="02020603050405020304" pitchFamily="18" charset="0"/>
                <a:cs typeface="Times New Roman" panose="02020603050405020304" pitchFamily="18" charset="0"/>
              </a:rPr>
              <a:t>Byte</a:t>
            </a:r>
            <a:r>
              <a:rPr lang="tr-TR" dirty="0">
                <a:solidFill>
                  <a:schemeClr val="tx1"/>
                </a:solidFill>
                <a:latin typeface="Times New Roman" panose="02020603050405020304" pitchFamily="18" charset="0"/>
                <a:cs typeface="Times New Roman" panose="02020603050405020304" pitchFamily="18" charset="0"/>
              </a:rPr>
              <a:t> = 8 Bit</a:t>
            </a:r>
          </a:p>
          <a:p>
            <a:pPr>
              <a:spcBef>
                <a:spcPts val="0"/>
              </a:spcBef>
              <a:spcAft>
                <a:spcPts val="300"/>
              </a:spcAft>
            </a:pPr>
            <a:r>
              <a:rPr lang="tr-TR" dirty="0">
                <a:solidFill>
                  <a:schemeClr val="tx1"/>
                </a:solidFill>
                <a:latin typeface="Times New Roman" panose="02020603050405020304" pitchFamily="18" charset="0"/>
                <a:cs typeface="Times New Roman" panose="02020603050405020304" pitchFamily="18" charset="0"/>
              </a:rPr>
              <a:t>• 1 </a:t>
            </a:r>
            <a:r>
              <a:rPr lang="tr-TR" dirty="0" err="1">
                <a:solidFill>
                  <a:schemeClr val="tx1"/>
                </a:solidFill>
                <a:latin typeface="Times New Roman" panose="02020603050405020304" pitchFamily="18" charset="0"/>
                <a:cs typeface="Times New Roman" panose="02020603050405020304" pitchFamily="18" charset="0"/>
              </a:rPr>
              <a:t>Kilobyte</a:t>
            </a:r>
            <a:r>
              <a:rPr lang="tr-TR" dirty="0">
                <a:solidFill>
                  <a:schemeClr val="tx1"/>
                </a:solidFill>
                <a:latin typeface="Times New Roman" panose="02020603050405020304" pitchFamily="18" charset="0"/>
                <a:cs typeface="Times New Roman" panose="02020603050405020304" pitchFamily="18" charset="0"/>
              </a:rPr>
              <a:t> (KB) = </a:t>
            </a:r>
            <a:r>
              <a:rPr lang="tr-TR" dirty="0" smtClean="0">
                <a:solidFill>
                  <a:schemeClr val="tx1"/>
                </a:solidFill>
                <a:latin typeface="Times New Roman" panose="02020603050405020304" pitchFamily="18" charset="0"/>
                <a:cs typeface="Times New Roman" panose="02020603050405020304" pitchFamily="18" charset="0"/>
              </a:rPr>
              <a:t>1.024 </a:t>
            </a:r>
            <a:r>
              <a:rPr lang="tr-TR" dirty="0" err="1">
                <a:solidFill>
                  <a:schemeClr val="tx1"/>
                </a:solidFill>
                <a:latin typeface="Times New Roman" panose="02020603050405020304" pitchFamily="18" charset="0"/>
                <a:cs typeface="Times New Roman" panose="02020603050405020304" pitchFamily="18" charset="0"/>
              </a:rPr>
              <a:t>byte</a:t>
            </a:r>
            <a:r>
              <a:rPr lang="tr-TR" dirty="0">
                <a:solidFill>
                  <a:schemeClr val="tx1"/>
                </a:solidFill>
                <a:latin typeface="Times New Roman" panose="02020603050405020304" pitchFamily="18" charset="0"/>
                <a:cs typeface="Times New Roman" panose="02020603050405020304" pitchFamily="18" charset="0"/>
              </a:rPr>
              <a:t>.</a:t>
            </a:r>
          </a:p>
          <a:p>
            <a:pPr>
              <a:spcBef>
                <a:spcPts val="0"/>
              </a:spcBef>
              <a:spcAft>
                <a:spcPts val="300"/>
              </a:spcAft>
            </a:pPr>
            <a:r>
              <a:rPr lang="tr-TR" dirty="0">
                <a:solidFill>
                  <a:schemeClr val="tx1"/>
                </a:solidFill>
                <a:latin typeface="Times New Roman" panose="02020603050405020304" pitchFamily="18" charset="0"/>
                <a:cs typeface="Times New Roman" panose="02020603050405020304" pitchFamily="18" charset="0"/>
              </a:rPr>
              <a:t>• 1 </a:t>
            </a:r>
            <a:r>
              <a:rPr lang="tr-TR" dirty="0" err="1">
                <a:solidFill>
                  <a:schemeClr val="tx1"/>
                </a:solidFill>
                <a:latin typeface="Times New Roman" panose="02020603050405020304" pitchFamily="18" charset="0"/>
                <a:cs typeface="Times New Roman" panose="02020603050405020304" pitchFamily="18" charset="0"/>
              </a:rPr>
              <a:t>Megabyte</a:t>
            </a:r>
            <a:r>
              <a:rPr lang="tr-TR" dirty="0">
                <a:solidFill>
                  <a:schemeClr val="tx1"/>
                </a:solidFill>
                <a:latin typeface="Times New Roman" panose="02020603050405020304" pitchFamily="18" charset="0"/>
                <a:cs typeface="Times New Roman" panose="02020603050405020304" pitchFamily="18" charset="0"/>
              </a:rPr>
              <a:t> (MB) = </a:t>
            </a:r>
            <a:r>
              <a:rPr lang="tr-TR" dirty="0" smtClean="0">
                <a:solidFill>
                  <a:schemeClr val="tx1"/>
                </a:solidFill>
                <a:latin typeface="Times New Roman" panose="02020603050405020304" pitchFamily="18" charset="0"/>
                <a:cs typeface="Times New Roman" panose="02020603050405020304" pitchFamily="18" charset="0"/>
              </a:rPr>
              <a:t>1.048.576 </a:t>
            </a:r>
            <a:r>
              <a:rPr lang="tr-TR" dirty="0" err="1">
                <a:solidFill>
                  <a:schemeClr val="tx1"/>
                </a:solidFill>
                <a:latin typeface="Times New Roman" panose="02020603050405020304" pitchFamily="18" charset="0"/>
                <a:cs typeface="Times New Roman" panose="02020603050405020304" pitchFamily="18" charset="0"/>
              </a:rPr>
              <a:t>byte</a:t>
            </a:r>
            <a:r>
              <a:rPr lang="tr-TR" dirty="0">
                <a:solidFill>
                  <a:schemeClr val="tx1"/>
                </a:solidFill>
                <a:latin typeface="Times New Roman" panose="02020603050405020304" pitchFamily="18" charset="0"/>
                <a:cs typeface="Times New Roman" panose="02020603050405020304" pitchFamily="18" charset="0"/>
              </a:rPr>
              <a:t>.</a:t>
            </a:r>
          </a:p>
          <a:p>
            <a:pPr>
              <a:spcBef>
                <a:spcPts val="0"/>
              </a:spcBef>
              <a:spcAft>
                <a:spcPts val="300"/>
              </a:spcAft>
            </a:pPr>
            <a:r>
              <a:rPr lang="tr-TR" dirty="0">
                <a:solidFill>
                  <a:schemeClr val="tx1"/>
                </a:solidFill>
                <a:latin typeface="Times New Roman" panose="02020603050405020304" pitchFamily="18" charset="0"/>
                <a:cs typeface="Times New Roman" panose="02020603050405020304" pitchFamily="18" charset="0"/>
              </a:rPr>
              <a:t>• 1 </a:t>
            </a:r>
            <a:r>
              <a:rPr lang="tr-TR" dirty="0" err="1">
                <a:solidFill>
                  <a:schemeClr val="tx1"/>
                </a:solidFill>
                <a:latin typeface="Times New Roman" panose="02020603050405020304" pitchFamily="18" charset="0"/>
                <a:cs typeface="Times New Roman" panose="02020603050405020304" pitchFamily="18" charset="0"/>
              </a:rPr>
              <a:t>Gigabyte</a:t>
            </a:r>
            <a:r>
              <a:rPr lang="tr-TR" dirty="0">
                <a:solidFill>
                  <a:schemeClr val="tx1"/>
                </a:solidFill>
                <a:latin typeface="Times New Roman" panose="02020603050405020304" pitchFamily="18" charset="0"/>
                <a:cs typeface="Times New Roman" panose="02020603050405020304" pitchFamily="18" charset="0"/>
              </a:rPr>
              <a:t> (GB) = </a:t>
            </a: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1.073.741.824 </a:t>
            </a:r>
            <a:r>
              <a:rPr lang="tr-TR" dirty="0" err="1">
                <a:solidFill>
                  <a:schemeClr val="tx1"/>
                </a:solidFill>
                <a:latin typeface="Times New Roman" panose="02020603050405020304" pitchFamily="18" charset="0"/>
                <a:cs typeface="Times New Roman" panose="02020603050405020304" pitchFamily="18" charset="0"/>
              </a:rPr>
              <a:t>byte</a:t>
            </a:r>
            <a:r>
              <a:rPr lang="tr-TR" dirty="0">
                <a:solidFill>
                  <a:schemeClr val="tx1"/>
                </a:solidFill>
                <a:latin typeface="Times New Roman" panose="02020603050405020304" pitchFamily="18" charset="0"/>
                <a:cs typeface="Times New Roman" panose="02020603050405020304" pitchFamily="18" charset="0"/>
              </a:rPr>
              <a:t>.</a:t>
            </a:r>
          </a:p>
          <a:p>
            <a:pPr>
              <a:spcBef>
                <a:spcPts val="0"/>
              </a:spcBef>
              <a:spcAft>
                <a:spcPts val="300"/>
              </a:spcAft>
            </a:pPr>
            <a:r>
              <a:rPr lang="tr-TR" dirty="0">
                <a:solidFill>
                  <a:schemeClr val="tx1"/>
                </a:solidFill>
                <a:latin typeface="Times New Roman" panose="02020603050405020304" pitchFamily="18" charset="0"/>
                <a:cs typeface="Times New Roman" panose="02020603050405020304" pitchFamily="18" charset="0"/>
              </a:rPr>
              <a:t>• 1 </a:t>
            </a:r>
            <a:r>
              <a:rPr lang="tr-TR" dirty="0" err="1">
                <a:solidFill>
                  <a:schemeClr val="tx1"/>
                </a:solidFill>
                <a:latin typeface="Times New Roman" panose="02020603050405020304" pitchFamily="18" charset="0"/>
                <a:cs typeface="Times New Roman" panose="02020603050405020304" pitchFamily="18" charset="0"/>
              </a:rPr>
              <a:t>Terabyte</a:t>
            </a:r>
            <a:r>
              <a:rPr lang="tr-TR" dirty="0">
                <a:solidFill>
                  <a:schemeClr val="tx1"/>
                </a:solidFill>
                <a:latin typeface="Times New Roman" panose="02020603050405020304" pitchFamily="18" charset="0"/>
                <a:cs typeface="Times New Roman" panose="02020603050405020304" pitchFamily="18" charset="0"/>
              </a:rPr>
              <a:t> (TB) = </a:t>
            </a:r>
            <a:r>
              <a:rPr lang="tr-TR" dirty="0" smtClean="0">
                <a:solidFill>
                  <a:schemeClr val="tx1"/>
                </a:solidFill>
                <a:latin typeface="Times New Roman" panose="02020603050405020304" pitchFamily="18" charset="0"/>
                <a:cs typeface="Times New Roman" panose="02020603050405020304" pitchFamily="18" charset="0"/>
              </a:rPr>
              <a:t>1.099.511.627.776 </a:t>
            </a:r>
            <a:r>
              <a:rPr lang="tr-TR" dirty="0" err="1">
                <a:solidFill>
                  <a:schemeClr val="tx1"/>
                </a:solidFill>
                <a:latin typeface="Times New Roman" panose="02020603050405020304" pitchFamily="18" charset="0"/>
                <a:cs typeface="Times New Roman" panose="02020603050405020304" pitchFamily="18" charset="0"/>
              </a:rPr>
              <a:t>byte</a:t>
            </a:r>
            <a:r>
              <a:rPr lang="tr-TR" dirty="0">
                <a:solidFill>
                  <a:schemeClr val="tx1"/>
                </a:solidFill>
                <a:latin typeface="Times New Roman" panose="02020603050405020304" pitchFamily="18" charset="0"/>
                <a:cs typeface="Times New Roman" panose="02020603050405020304" pitchFamily="18" charset="0"/>
              </a:rPr>
              <a:t>.</a:t>
            </a:r>
          </a:p>
          <a:p>
            <a:pPr>
              <a:spcBef>
                <a:spcPts val="0"/>
              </a:spcBef>
              <a:spcAft>
                <a:spcPts val="300"/>
              </a:spcAft>
            </a:pPr>
            <a:r>
              <a:rPr lang="tr-TR" dirty="0">
                <a:solidFill>
                  <a:schemeClr val="tx1"/>
                </a:solidFill>
                <a:latin typeface="Times New Roman" panose="02020603050405020304" pitchFamily="18" charset="0"/>
                <a:cs typeface="Times New Roman" panose="02020603050405020304" pitchFamily="18" charset="0"/>
              </a:rPr>
              <a:t>• 1 </a:t>
            </a:r>
            <a:r>
              <a:rPr lang="tr-TR" dirty="0" err="1">
                <a:solidFill>
                  <a:schemeClr val="tx1"/>
                </a:solidFill>
                <a:latin typeface="Times New Roman" panose="02020603050405020304" pitchFamily="18" charset="0"/>
                <a:cs typeface="Times New Roman" panose="02020603050405020304" pitchFamily="18" charset="0"/>
              </a:rPr>
              <a:t>Petabyte</a:t>
            </a:r>
            <a:r>
              <a:rPr lang="tr-TR" dirty="0">
                <a:solidFill>
                  <a:schemeClr val="tx1"/>
                </a:solidFill>
                <a:latin typeface="Times New Roman" panose="02020603050405020304" pitchFamily="18" charset="0"/>
                <a:cs typeface="Times New Roman" panose="02020603050405020304" pitchFamily="18" charset="0"/>
              </a:rPr>
              <a:t> (PB) = </a:t>
            </a:r>
            <a:r>
              <a:rPr lang="tr-TR" dirty="0" smtClean="0">
                <a:solidFill>
                  <a:schemeClr val="tx1"/>
                </a:solidFill>
                <a:latin typeface="Times New Roman" panose="02020603050405020304" pitchFamily="18" charset="0"/>
                <a:cs typeface="Times New Roman" panose="02020603050405020304" pitchFamily="18" charset="0"/>
              </a:rPr>
              <a:t>1.099.511.627.776 x 1024 </a:t>
            </a:r>
            <a:r>
              <a:rPr lang="tr-TR" dirty="0" err="1">
                <a:solidFill>
                  <a:schemeClr val="tx1"/>
                </a:solidFill>
                <a:latin typeface="Times New Roman" panose="02020603050405020304" pitchFamily="18" charset="0"/>
                <a:cs typeface="Times New Roman" panose="02020603050405020304" pitchFamily="18" charset="0"/>
              </a:rPr>
              <a:t>byte</a:t>
            </a:r>
            <a:endParaRPr lang="tr-TR" dirty="0" smtClean="0">
              <a:solidFill>
                <a:schemeClr val="tx1"/>
              </a:solidFill>
              <a:latin typeface="Times New Roman" panose="02020603050405020304" pitchFamily="18" charset="0"/>
              <a:cs typeface="Times New Roman" panose="02020603050405020304" pitchFamily="18" charset="0"/>
            </a:endParaRPr>
          </a:p>
          <a:p>
            <a:pPr>
              <a:spcBef>
                <a:spcPts val="0"/>
              </a:spcBef>
              <a:spcAft>
                <a:spcPts val="300"/>
              </a:spcAft>
            </a:pP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1 </a:t>
            </a:r>
            <a:r>
              <a:rPr lang="tr-TR" dirty="0" err="1">
                <a:solidFill>
                  <a:schemeClr val="tx1"/>
                </a:solidFill>
                <a:latin typeface="Times New Roman" panose="02020603050405020304" pitchFamily="18" charset="0"/>
                <a:cs typeface="Times New Roman" panose="02020603050405020304" pitchFamily="18" charset="0"/>
              </a:rPr>
              <a:t>Exabyte</a:t>
            </a:r>
            <a:r>
              <a:rPr lang="tr-TR" dirty="0">
                <a:solidFill>
                  <a:schemeClr val="tx1"/>
                </a:solidFill>
                <a:latin typeface="Times New Roman" panose="02020603050405020304" pitchFamily="18" charset="0"/>
                <a:cs typeface="Times New Roman" panose="02020603050405020304" pitchFamily="18" charset="0"/>
              </a:rPr>
              <a:t> (EB) </a:t>
            </a: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1.099.511.627.776 x </a:t>
            </a:r>
            <a:r>
              <a:rPr lang="tr-TR" dirty="0" smtClean="0">
                <a:solidFill>
                  <a:schemeClr val="tx1"/>
                </a:solidFill>
                <a:latin typeface="Times New Roman" panose="02020603050405020304" pitchFamily="18" charset="0"/>
                <a:cs typeface="Times New Roman" panose="02020603050405020304" pitchFamily="18" charset="0"/>
              </a:rPr>
              <a:t>1024 x 1024 </a:t>
            </a:r>
            <a:r>
              <a:rPr lang="tr-TR" dirty="0" err="1" smtClean="0">
                <a:solidFill>
                  <a:schemeClr val="tx1"/>
                </a:solidFill>
                <a:latin typeface="Times New Roman" panose="02020603050405020304" pitchFamily="18" charset="0"/>
                <a:cs typeface="Times New Roman" panose="02020603050405020304" pitchFamily="18" charset="0"/>
              </a:rPr>
              <a:t>byte</a:t>
            </a:r>
            <a:endParaRPr lang="tr-TR" dirty="0">
              <a:solidFill>
                <a:schemeClr val="tx1"/>
              </a:solidFill>
              <a:latin typeface="Times New Roman" panose="02020603050405020304" pitchFamily="18" charset="0"/>
              <a:cs typeface="Times New Roman" panose="02020603050405020304" pitchFamily="18" charset="0"/>
            </a:endParaRPr>
          </a:p>
          <a:p>
            <a:pPr>
              <a:spcBef>
                <a:spcPts val="0"/>
              </a:spcBef>
              <a:spcAft>
                <a:spcPts val="300"/>
              </a:spcAft>
            </a:pP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1 </a:t>
            </a:r>
            <a:r>
              <a:rPr lang="tr-TR" dirty="0" err="1">
                <a:solidFill>
                  <a:schemeClr val="tx1"/>
                </a:solidFill>
                <a:latin typeface="Times New Roman" panose="02020603050405020304" pitchFamily="18" charset="0"/>
                <a:cs typeface="Times New Roman" panose="02020603050405020304" pitchFamily="18" charset="0"/>
              </a:rPr>
              <a:t>Zettabyte</a:t>
            </a:r>
            <a:r>
              <a:rPr lang="tr-TR" dirty="0">
                <a:solidFill>
                  <a:schemeClr val="tx1"/>
                </a:solidFill>
                <a:latin typeface="Times New Roman" panose="02020603050405020304" pitchFamily="18" charset="0"/>
                <a:cs typeface="Times New Roman" panose="02020603050405020304" pitchFamily="18" charset="0"/>
              </a:rPr>
              <a:t> (ZB) = 1.099.511.627.776 x 1024 x </a:t>
            </a:r>
            <a:r>
              <a:rPr lang="tr-TR" dirty="0" smtClean="0">
                <a:solidFill>
                  <a:schemeClr val="tx1"/>
                </a:solidFill>
                <a:latin typeface="Times New Roman" panose="02020603050405020304" pitchFamily="18" charset="0"/>
                <a:cs typeface="Times New Roman" panose="02020603050405020304" pitchFamily="18" charset="0"/>
              </a:rPr>
              <a:t>1024 x 1024 </a:t>
            </a:r>
            <a:r>
              <a:rPr lang="tr-TR" dirty="0" err="1">
                <a:solidFill>
                  <a:schemeClr val="tx1"/>
                </a:solidFill>
                <a:latin typeface="Times New Roman" panose="02020603050405020304" pitchFamily="18" charset="0"/>
                <a:cs typeface="Times New Roman" panose="02020603050405020304" pitchFamily="18" charset="0"/>
              </a:rPr>
              <a:t>byte</a:t>
            </a:r>
            <a:endParaRPr lang="tr-TR" dirty="0" smtClean="0">
              <a:solidFill>
                <a:schemeClr val="tx1"/>
              </a:solidFill>
              <a:latin typeface="Times New Roman" panose="02020603050405020304" pitchFamily="18" charset="0"/>
              <a:cs typeface="Times New Roman" panose="02020603050405020304" pitchFamily="18" charset="0"/>
            </a:endParaRPr>
          </a:p>
          <a:p>
            <a:pPr>
              <a:spcBef>
                <a:spcPts val="0"/>
              </a:spcBef>
              <a:spcAft>
                <a:spcPts val="300"/>
              </a:spcAft>
            </a:pP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1 </a:t>
            </a:r>
            <a:r>
              <a:rPr lang="tr-TR" dirty="0" err="1">
                <a:solidFill>
                  <a:schemeClr val="tx1"/>
                </a:solidFill>
                <a:latin typeface="Times New Roman" panose="02020603050405020304" pitchFamily="18" charset="0"/>
                <a:cs typeface="Times New Roman" panose="02020603050405020304" pitchFamily="18" charset="0"/>
              </a:rPr>
              <a:t>Yottabyte</a:t>
            </a:r>
            <a:r>
              <a:rPr lang="tr-TR" dirty="0">
                <a:solidFill>
                  <a:schemeClr val="tx1"/>
                </a:solidFill>
                <a:latin typeface="Times New Roman" panose="02020603050405020304" pitchFamily="18" charset="0"/>
                <a:cs typeface="Times New Roman" panose="02020603050405020304" pitchFamily="18" charset="0"/>
              </a:rPr>
              <a:t> (YB) </a:t>
            </a: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1.099.511.627.776 x 1024 x 1024 x </a:t>
            </a:r>
            <a:r>
              <a:rPr lang="tr-TR" dirty="0" smtClean="0">
                <a:solidFill>
                  <a:schemeClr val="tx1"/>
                </a:solidFill>
                <a:latin typeface="Times New Roman" panose="02020603050405020304" pitchFamily="18" charset="0"/>
                <a:cs typeface="Times New Roman" panose="02020603050405020304" pitchFamily="18" charset="0"/>
              </a:rPr>
              <a:t>1024 x 1024 </a:t>
            </a:r>
            <a:r>
              <a:rPr lang="tr-TR" dirty="0" err="1">
                <a:solidFill>
                  <a:schemeClr val="tx1"/>
                </a:solidFill>
                <a:latin typeface="Times New Roman" panose="02020603050405020304" pitchFamily="18" charset="0"/>
                <a:cs typeface="Times New Roman" panose="02020603050405020304" pitchFamily="18" charset="0"/>
              </a:rPr>
              <a:t>byte</a:t>
            </a:r>
            <a:endParaRPr lang="tr-T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61576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Sayı Sistemleri</a:t>
            </a:r>
            <a:endParaRPr lang="tr-TR" dirty="0"/>
          </a:p>
        </p:txBody>
      </p:sp>
      <p:sp>
        <p:nvSpPr>
          <p:cNvPr id="3" name="İçerik Yer Tutucusu 2"/>
          <p:cNvSpPr>
            <a:spLocks noGrp="1"/>
          </p:cNvSpPr>
          <p:nvPr>
            <p:ph idx="1"/>
          </p:nvPr>
        </p:nvSpPr>
        <p:spPr>
          <a:xfrm>
            <a:off x="838201" y="1825625"/>
            <a:ext cx="10643557" cy="4351338"/>
          </a:xfrm>
        </p:spPr>
        <p:txBody>
          <a:bodyPr>
            <a:noAutofit/>
          </a:bodyPr>
          <a:lstStyle/>
          <a:p>
            <a:pPr>
              <a:spcBef>
                <a:spcPts val="0"/>
              </a:spcBef>
              <a:spcAft>
                <a:spcPts val="300"/>
              </a:spcAft>
            </a:pPr>
            <a:r>
              <a:rPr lang="tr-TR" dirty="0">
                <a:solidFill>
                  <a:schemeClr val="tx1"/>
                </a:solidFill>
                <a:latin typeface="Times New Roman" panose="02020603050405020304" pitchFamily="18" charset="0"/>
                <a:cs typeface="Times New Roman" panose="02020603050405020304" pitchFamily="18" charset="0"/>
              </a:rPr>
              <a:t>Bilgisayarlar yalnızca sayılarla çalışırlar, oysa bizim harflere ve diğer sembollere de gereksinimimiz vardır. </a:t>
            </a:r>
            <a:r>
              <a:rPr lang="tr-TR" dirty="0" smtClean="0">
                <a:solidFill>
                  <a:schemeClr val="tx1"/>
                </a:solidFill>
                <a:latin typeface="Times New Roman" panose="02020603050405020304" pitchFamily="18" charset="0"/>
                <a:cs typeface="Times New Roman" panose="02020603050405020304" pitchFamily="18" charset="0"/>
              </a:rPr>
              <a:t>Bu semboller </a:t>
            </a:r>
            <a:r>
              <a:rPr lang="tr-TR" dirty="0">
                <a:solidFill>
                  <a:schemeClr val="tx1"/>
                </a:solidFill>
                <a:latin typeface="Times New Roman" panose="02020603050405020304" pitchFamily="18" charset="0"/>
                <a:cs typeface="Times New Roman" panose="02020603050405020304" pitchFamily="18" charset="0"/>
              </a:rPr>
              <a:t>de sayılara karşılık düşürülecek biçimde kodlanırlar. Program örneğin bu sayı ile karşılaşırsa </a:t>
            </a:r>
            <a:r>
              <a:rPr lang="tr-TR" dirty="0" smtClean="0">
                <a:solidFill>
                  <a:schemeClr val="tx1"/>
                </a:solidFill>
                <a:latin typeface="Times New Roman" panose="02020603050405020304" pitchFamily="18" charset="0"/>
                <a:cs typeface="Times New Roman" panose="02020603050405020304" pitchFamily="18" charset="0"/>
              </a:rPr>
              <a:t>ekrana  karşılık </a:t>
            </a:r>
            <a:r>
              <a:rPr lang="tr-TR" dirty="0">
                <a:solidFill>
                  <a:schemeClr val="tx1"/>
                </a:solidFill>
                <a:latin typeface="Times New Roman" panose="02020603050405020304" pitchFamily="18" charset="0"/>
                <a:cs typeface="Times New Roman" panose="02020603050405020304" pitchFamily="18" charset="0"/>
              </a:rPr>
              <a:t>düşen sembolü basar, yada klavyeden gelen sayının sembolik karşılığını, yazıcıdan çıkarır.</a:t>
            </a:r>
          </a:p>
          <a:p>
            <a:pPr>
              <a:spcBef>
                <a:spcPts val="0"/>
              </a:spcBef>
              <a:spcAft>
                <a:spcPts val="300"/>
              </a:spcAft>
            </a:pPr>
            <a:r>
              <a:rPr lang="tr-TR" dirty="0">
                <a:solidFill>
                  <a:schemeClr val="tx1"/>
                </a:solidFill>
                <a:latin typeface="Times New Roman" panose="02020603050405020304" pitchFamily="18" charset="0"/>
                <a:cs typeface="Times New Roman" panose="02020603050405020304" pitchFamily="18" charset="0"/>
              </a:rPr>
              <a:t>• Bir çok kodlama türü olmasına karşın dünyada bilgisayar ortamlarında ANSI tarafından 1963 </a:t>
            </a:r>
            <a:r>
              <a:rPr lang="tr-TR" dirty="0" smtClean="0">
                <a:solidFill>
                  <a:schemeClr val="tx1"/>
                </a:solidFill>
                <a:latin typeface="Times New Roman" panose="02020603050405020304" pitchFamily="18" charset="0"/>
                <a:cs typeface="Times New Roman" panose="02020603050405020304" pitchFamily="18" charset="0"/>
              </a:rPr>
              <a:t>yılında standartlaştırılan </a:t>
            </a:r>
            <a:r>
              <a:rPr lang="tr-TR" dirty="0">
                <a:solidFill>
                  <a:schemeClr val="tx1"/>
                </a:solidFill>
                <a:latin typeface="Times New Roman" panose="02020603050405020304" pitchFamily="18" charset="0"/>
                <a:cs typeface="Times New Roman" panose="02020603050405020304" pitchFamily="18" charset="0"/>
              </a:rPr>
              <a:t>ASCII (</a:t>
            </a:r>
            <a:r>
              <a:rPr lang="tr-TR" dirty="0" err="1">
                <a:solidFill>
                  <a:schemeClr val="tx1"/>
                </a:solidFill>
                <a:latin typeface="Times New Roman" panose="02020603050405020304" pitchFamily="18" charset="0"/>
                <a:cs typeface="Times New Roman" panose="02020603050405020304" pitchFamily="18" charset="0"/>
              </a:rPr>
              <a:t>American</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National</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Code</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for</a:t>
            </a:r>
            <a:r>
              <a:rPr lang="tr-TR" dirty="0">
                <a:solidFill>
                  <a:schemeClr val="tx1"/>
                </a:solidFill>
                <a:latin typeface="Times New Roman" panose="02020603050405020304" pitchFamily="18" charset="0"/>
                <a:cs typeface="Times New Roman" panose="02020603050405020304" pitchFamily="18" charset="0"/>
              </a:rPr>
              <a:t> Information </a:t>
            </a:r>
            <a:r>
              <a:rPr lang="tr-TR" dirty="0" err="1">
                <a:solidFill>
                  <a:schemeClr val="tx1"/>
                </a:solidFill>
                <a:latin typeface="Times New Roman" panose="02020603050405020304" pitchFamily="18" charset="0"/>
                <a:cs typeface="Times New Roman" panose="02020603050405020304" pitchFamily="18" charset="0"/>
              </a:rPr>
              <a:t>Interchange</a:t>
            </a:r>
            <a:r>
              <a:rPr lang="tr-TR" dirty="0">
                <a:solidFill>
                  <a:schemeClr val="tx1"/>
                </a:solidFill>
                <a:latin typeface="Times New Roman" panose="02020603050405020304" pitchFamily="18" charset="0"/>
                <a:cs typeface="Times New Roman" panose="02020603050405020304" pitchFamily="18" charset="0"/>
              </a:rPr>
              <a:t>) kodlaması yoğun </a:t>
            </a:r>
            <a:r>
              <a:rPr lang="tr-TR" dirty="0" smtClean="0">
                <a:solidFill>
                  <a:schemeClr val="tx1"/>
                </a:solidFill>
                <a:latin typeface="Times New Roman" panose="02020603050405020304" pitchFamily="18" charset="0"/>
                <a:cs typeface="Times New Roman" panose="02020603050405020304" pitchFamily="18" charset="0"/>
              </a:rPr>
              <a:t>olarak kullanılmaktadır</a:t>
            </a:r>
            <a:r>
              <a:rPr lang="tr-TR" dirty="0">
                <a:solidFill>
                  <a:schemeClr val="tx1"/>
                </a:solidFill>
                <a:latin typeface="Times New Roman" panose="02020603050405020304" pitchFamily="18" charset="0"/>
                <a:cs typeface="Times New Roman" panose="02020603050405020304" pitchFamily="18" charset="0"/>
              </a:rPr>
              <a:t>. Ancak günümüzde , ASCII kodları çok dilliliği sağlayabilmek için yetersiz </a:t>
            </a:r>
            <a:r>
              <a:rPr lang="tr-TR" dirty="0" smtClean="0">
                <a:solidFill>
                  <a:schemeClr val="tx1"/>
                </a:solidFill>
                <a:latin typeface="Times New Roman" panose="02020603050405020304" pitchFamily="18" charset="0"/>
                <a:cs typeface="Times New Roman" panose="02020603050405020304" pitchFamily="18" charset="0"/>
              </a:rPr>
              <a:t>kaldığından UNICODE </a:t>
            </a:r>
            <a:r>
              <a:rPr lang="tr-TR" dirty="0">
                <a:solidFill>
                  <a:schemeClr val="tx1"/>
                </a:solidFill>
                <a:latin typeface="Times New Roman" panose="02020603050405020304" pitchFamily="18" charset="0"/>
                <a:cs typeface="Times New Roman" panose="02020603050405020304" pitchFamily="18" charset="0"/>
              </a:rPr>
              <a:t>kodlaması yaygınlaşmaktadır. Ancak pek çok </a:t>
            </a:r>
            <a:r>
              <a:rPr lang="tr-TR" dirty="0" smtClean="0">
                <a:solidFill>
                  <a:schemeClr val="tx1"/>
                </a:solidFill>
                <a:latin typeface="Times New Roman" panose="02020603050405020304" pitchFamily="18" charset="0"/>
                <a:cs typeface="Times New Roman" panose="02020603050405020304" pitchFamily="18" charset="0"/>
              </a:rPr>
              <a:t>uygulamada </a:t>
            </a:r>
            <a:r>
              <a:rPr lang="tr-TR" dirty="0">
                <a:solidFill>
                  <a:schemeClr val="tx1"/>
                </a:solidFill>
                <a:latin typeface="Times New Roman" panose="02020603050405020304" pitchFamily="18" charset="0"/>
                <a:cs typeface="Times New Roman" panose="02020603050405020304" pitchFamily="18" charset="0"/>
              </a:rPr>
              <a:t>ASCII kodlaması hala geçerliliğini</a:t>
            </a:r>
          </a:p>
          <a:p>
            <a:pPr>
              <a:spcBef>
                <a:spcPts val="0"/>
              </a:spcBef>
              <a:spcAft>
                <a:spcPts val="300"/>
              </a:spcAft>
            </a:pPr>
            <a:r>
              <a:rPr lang="tr-TR" dirty="0">
                <a:solidFill>
                  <a:schemeClr val="tx1"/>
                </a:solidFill>
                <a:latin typeface="Times New Roman" panose="02020603050405020304" pitchFamily="18" charset="0"/>
                <a:cs typeface="Times New Roman" panose="02020603050405020304" pitchFamily="18" charset="0"/>
              </a:rPr>
              <a:t>korumaktadır.</a:t>
            </a:r>
          </a:p>
          <a:p>
            <a:pPr>
              <a:spcBef>
                <a:spcPts val="0"/>
              </a:spcBef>
              <a:spcAft>
                <a:spcPts val="300"/>
              </a:spcAft>
            </a:pPr>
            <a:r>
              <a:rPr lang="tr-TR" dirty="0">
                <a:solidFill>
                  <a:schemeClr val="tx1"/>
                </a:solidFill>
                <a:latin typeface="Times New Roman" panose="02020603050405020304" pitchFamily="18" charset="0"/>
                <a:cs typeface="Times New Roman" panose="02020603050405020304" pitchFamily="18" charset="0"/>
              </a:rPr>
              <a:t>• ASCII temel olarak 7 bit’ tir. 127 karakterden oluşur. Ama </a:t>
            </a:r>
            <a:r>
              <a:rPr lang="tr-TR" dirty="0" err="1">
                <a:solidFill>
                  <a:schemeClr val="tx1"/>
                </a:solidFill>
                <a:latin typeface="Times New Roman" panose="02020603050405020304" pitchFamily="18" charset="0"/>
                <a:cs typeface="Times New Roman" panose="02020603050405020304" pitchFamily="18" charset="0"/>
              </a:rPr>
              <a:t>Extended</a:t>
            </a:r>
            <a:r>
              <a:rPr lang="tr-TR" dirty="0">
                <a:solidFill>
                  <a:schemeClr val="tx1"/>
                </a:solidFill>
                <a:latin typeface="Times New Roman" panose="02020603050405020304" pitchFamily="18" charset="0"/>
                <a:cs typeface="Times New Roman" panose="02020603050405020304" pitchFamily="18" charset="0"/>
              </a:rPr>
              <a:t> kısmıyla birlikte 8 bit kullanılmaktadır</a:t>
            </a:r>
            <a:r>
              <a:rPr lang="tr-TR" dirty="0" smtClean="0">
                <a:solidFill>
                  <a:schemeClr val="tx1"/>
                </a:solidFill>
                <a:latin typeface="Times New Roman" panose="02020603050405020304" pitchFamily="18" charset="0"/>
                <a:cs typeface="Times New Roman" panose="02020603050405020304" pitchFamily="18" charset="0"/>
              </a:rPr>
              <a:t>. Ancak </a:t>
            </a:r>
            <a:r>
              <a:rPr lang="tr-TR" dirty="0">
                <a:solidFill>
                  <a:schemeClr val="tx1"/>
                </a:solidFill>
                <a:latin typeface="Times New Roman" panose="02020603050405020304" pitchFamily="18" charset="0"/>
                <a:cs typeface="Times New Roman" panose="02020603050405020304" pitchFamily="18" charset="0"/>
              </a:rPr>
              <a:t>genişletilmiş kısımdaki semboller yazılım ortamına göre değişebilmektedir.</a:t>
            </a:r>
          </a:p>
        </p:txBody>
      </p:sp>
    </p:spTree>
    <p:extLst>
      <p:ext uri="{BB962C8B-B14F-4D97-AF65-F5344CB8AC3E}">
        <p14:creationId xmlns:p14="http://schemas.microsoft.com/office/powerpoint/2010/main" val="320622729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Sayı Sistemleri</a:t>
            </a:r>
            <a:endParaRPr lang="tr-TR" dirty="0"/>
          </a:p>
        </p:txBody>
      </p:sp>
      <p:sp>
        <p:nvSpPr>
          <p:cNvPr id="3" name="İçerik Yer Tutucusu 2"/>
          <p:cNvSpPr>
            <a:spLocks noGrp="1"/>
          </p:cNvSpPr>
          <p:nvPr>
            <p:ph idx="1"/>
          </p:nvPr>
        </p:nvSpPr>
        <p:spPr>
          <a:xfrm>
            <a:off x="838201" y="1825625"/>
            <a:ext cx="10643557" cy="4351338"/>
          </a:xfrm>
        </p:spPr>
        <p:txBody>
          <a:bodyPr>
            <a:noAutofit/>
          </a:bodyPr>
          <a:lstStyle/>
          <a:p>
            <a:pPr>
              <a:spcBef>
                <a:spcPts val="0"/>
              </a:spcBef>
              <a:spcAft>
                <a:spcPts val="300"/>
              </a:spcAft>
            </a:pPr>
            <a:endParaRPr lang="tr-TR" dirty="0">
              <a:solidFill>
                <a:schemeClr val="tx1"/>
              </a:solidFill>
              <a:latin typeface="Times New Roman" panose="02020603050405020304" pitchFamily="18" charset="0"/>
              <a:cs typeface="Times New Roman" panose="02020603050405020304" pitchFamily="18" charset="0"/>
            </a:endParaRPr>
          </a:p>
        </p:txBody>
      </p:sp>
      <p:pic>
        <p:nvPicPr>
          <p:cNvPr id="4" name="Resim 3"/>
          <p:cNvPicPr>
            <a:picLocks noChangeAspect="1"/>
          </p:cNvPicPr>
          <p:nvPr/>
        </p:nvPicPr>
        <p:blipFill>
          <a:blip r:embed="rId2"/>
          <a:stretch>
            <a:fillRect/>
          </a:stretch>
        </p:blipFill>
        <p:spPr>
          <a:xfrm>
            <a:off x="1139269" y="1357313"/>
            <a:ext cx="8651709" cy="4800550"/>
          </a:xfrm>
          <a:prstGeom prst="rect">
            <a:avLst/>
          </a:prstGeom>
        </p:spPr>
      </p:pic>
    </p:spTree>
    <p:extLst>
      <p:ext uri="{BB962C8B-B14F-4D97-AF65-F5344CB8AC3E}">
        <p14:creationId xmlns:p14="http://schemas.microsoft.com/office/powerpoint/2010/main" val="27639846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Algoritma Nedir?</a:t>
            </a:r>
            <a:endParaRPr lang="tr-TR" dirty="0"/>
          </a:p>
        </p:txBody>
      </p:sp>
      <p:sp>
        <p:nvSpPr>
          <p:cNvPr id="3" name="İçerik Yer Tutucusu 2"/>
          <p:cNvSpPr>
            <a:spLocks noGrp="1"/>
          </p:cNvSpPr>
          <p:nvPr>
            <p:ph idx="1"/>
          </p:nvPr>
        </p:nvSpPr>
        <p:spPr>
          <a:xfrm>
            <a:off x="838201" y="1825625"/>
            <a:ext cx="10515600" cy="4351338"/>
          </a:xfrm>
        </p:spPr>
        <p:txBody>
          <a:bodyPr/>
          <a:lstStyle/>
          <a:p>
            <a:pPr>
              <a:lnSpc>
                <a:spcPct val="100000"/>
              </a:lnSpc>
              <a:spcBef>
                <a:spcPts val="0"/>
              </a:spcBef>
              <a:spcAft>
                <a:spcPts val="300"/>
              </a:spcAft>
            </a:pPr>
            <a:r>
              <a:rPr lang="tr-TR" dirty="0" smtClean="0">
                <a:solidFill>
                  <a:schemeClr val="tx1"/>
                </a:solidFill>
                <a:latin typeface="Times New Roman" panose="02020603050405020304" pitchFamily="18" charset="0"/>
                <a:cs typeface="Times New Roman" panose="02020603050405020304" pitchFamily="18" charset="0"/>
              </a:rPr>
              <a:t>Algoritma: Bir işin nasıl yapılacağını tarif eden adımlar kümesidir.</a:t>
            </a:r>
          </a:p>
          <a:p>
            <a:pPr>
              <a:lnSpc>
                <a:spcPct val="100000"/>
              </a:lnSpc>
              <a:spcBef>
                <a:spcPts val="0"/>
              </a:spcBef>
              <a:spcAft>
                <a:spcPts val="300"/>
              </a:spcAft>
            </a:pPr>
            <a:r>
              <a:rPr lang="tr-TR" dirty="0" smtClean="0">
                <a:solidFill>
                  <a:schemeClr val="tx1"/>
                </a:solidFill>
                <a:latin typeface="Times New Roman" panose="02020603050405020304" pitchFamily="18" charset="0"/>
                <a:cs typeface="Times New Roman" panose="02020603050405020304" pitchFamily="18" charset="0"/>
              </a:rPr>
              <a:t>Bir algoritmanın sahip olması gereken özellikler:</a:t>
            </a:r>
          </a:p>
          <a:p>
            <a:pPr>
              <a:lnSpc>
                <a:spcPct val="100000"/>
              </a:lnSpc>
              <a:spcBef>
                <a:spcPts val="0"/>
              </a:spcBef>
              <a:spcAft>
                <a:spcPts val="300"/>
              </a:spcAft>
            </a:pPr>
            <a:r>
              <a:rPr lang="tr-TR" dirty="0" smtClean="0">
                <a:solidFill>
                  <a:schemeClr val="tx1"/>
                </a:solidFill>
                <a:latin typeface="Times New Roman" panose="02020603050405020304" pitchFamily="18" charset="0"/>
                <a:cs typeface="Times New Roman" panose="02020603050405020304" pitchFamily="18" charset="0"/>
              </a:rPr>
              <a:t>1: Girdi ve Çıktı Bilgisi: Algoritmalarda girdi ve çıktı bilgileri olmalıdır. Girdi bilgisi algoritmaya dışarıdan verilirken, Çıktı bilgisi ise algoritma tarafından üretilir. Bu bilgiler algoritma için tanımlı veri kümesine ait olmalıdır.</a:t>
            </a:r>
          </a:p>
          <a:p>
            <a:pPr>
              <a:lnSpc>
                <a:spcPct val="100000"/>
              </a:lnSpc>
              <a:spcBef>
                <a:spcPts val="0"/>
              </a:spcBef>
              <a:spcAft>
                <a:spcPts val="300"/>
              </a:spcAft>
            </a:pPr>
            <a:r>
              <a:rPr lang="tr-TR" dirty="0" smtClean="0">
                <a:solidFill>
                  <a:schemeClr val="tx1"/>
                </a:solidFill>
                <a:latin typeface="Times New Roman" panose="02020603050405020304" pitchFamily="18" charset="0"/>
                <a:cs typeface="Times New Roman" panose="02020603050405020304" pitchFamily="18" charset="0"/>
              </a:rPr>
              <a:t>2. Açıklık: Algoritmayı oluşturan adımlar doğru ve kesin bir şekilde tanımlanmalıdır.</a:t>
            </a:r>
          </a:p>
          <a:p>
            <a:pPr>
              <a:lnSpc>
                <a:spcPct val="100000"/>
              </a:lnSpc>
              <a:spcBef>
                <a:spcPts val="0"/>
              </a:spcBef>
              <a:spcAft>
                <a:spcPts val="300"/>
              </a:spcAft>
            </a:pPr>
            <a:r>
              <a:rPr lang="tr-TR" dirty="0" smtClean="0">
                <a:solidFill>
                  <a:schemeClr val="tx1"/>
                </a:solidFill>
                <a:latin typeface="Times New Roman" panose="02020603050405020304" pitchFamily="18" charset="0"/>
                <a:cs typeface="Times New Roman" panose="02020603050405020304" pitchFamily="18" charset="0"/>
              </a:rPr>
              <a:t>3. Doğruluk: Farklı girdi bilgileri ile çalışan algoritmalar her girdi için doğru bir çıktı üretmelidir.</a:t>
            </a:r>
          </a:p>
          <a:p>
            <a:pPr>
              <a:lnSpc>
                <a:spcPct val="100000"/>
              </a:lnSpc>
              <a:spcBef>
                <a:spcPts val="0"/>
              </a:spcBef>
              <a:spcAft>
                <a:spcPts val="300"/>
              </a:spcAft>
            </a:pPr>
            <a:r>
              <a:rPr lang="tr-TR" dirty="0" smtClean="0">
                <a:solidFill>
                  <a:schemeClr val="tx1"/>
                </a:solidFill>
                <a:latin typeface="Times New Roman" panose="02020603050405020304" pitchFamily="18" charset="0"/>
                <a:cs typeface="Times New Roman" panose="02020603050405020304" pitchFamily="18" charset="0"/>
              </a:rPr>
              <a:t>4. Sonluluk: Algoritma daima sonlu olmalıdır. Girilen veri boyutundan bağımsız olarak algoritma adımları farklı bir aşamaya geçebilmeli ve sonlanmalıdır. </a:t>
            </a:r>
          </a:p>
          <a:p>
            <a:pPr>
              <a:lnSpc>
                <a:spcPct val="100000"/>
              </a:lnSpc>
              <a:spcBef>
                <a:spcPts val="0"/>
              </a:spcBef>
              <a:spcAft>
                <a:spcPts val="300"/>
              </a:spcAft>
            </a:pPr>
            <a:r>
              <a:rPr lang="tr-TR" dirty="0" smtClean="0">
                <a:solidFill>
                  <a:schemeClr val="tx1"/>
                </a:solidFill>
                <a:latin typeface="Times New Roman" panose="02020603050405020304" pitchFamily="18" charset="0"/>
                <a:cs typeface="Times New Roman" panose="02020603050405020304" pitchFamily="18" charset="0"/>
              </a:rPr>
              <a:t>5. Verimlilik Algoritmayı oluşturan adımlar yapılan iş için kabul edilebilir bir süre içerisinde tamamlanabilmelidir.</a:t>
            </a:r>
          </a:p>
          <a:p>
            <a:pPr>
              <a:lnSpc>
                <a:spcPct val="100000"/>
              </a:lnSpc>
              <a:spcBef>
                <a:spcPts val="0"/>
              </a:spcBef>
              <a:spcAft>
                <a:spcPts val="300"/>
              </a:spcAft>
            </a:pPr>
            <a:r>
              <a:rPr lang="tr-TR" dirty="0" smtClean="0">
                <a:solidFill>
                  <a:schemeClr val="tx1"/>
                </a:solidFill>
                <a:latin typeface="Times New Roman" panose="02020603050405020304" pitchFamily="18" charset="0"/>
                <a:cs typeface="Times New Roman" panose="02020603050405020304" pitchFamily="18" charset="0"/>
              </a:rPr>
              <a:t>6. </a:t>
            </a:r>
            <a:r>
              <a:rPr lang="tr-TR" dirty="0" err="1" smtClean="0">
                <a:solidFill>
                  <a:schemeClr val="tx1"/>
                </a:solidFill>
                <a:latin typeface="Times New Roman" panose="02020603050405020304" pitchFamily="18" charset="0"/>
                <a:cs typeface="Times New Roman" panose="02020603050405020304" pitchFamily="18" charset="0"/>
              </a:rPr>
              <a:t>Genellilik</a:t>
            </a:r>
            <a:r>
              <a:rPr lang="tr-TR" dirty="0" smtClean="0">
                <a:solidFill>
                  <a:schemeClr val="tx1"/>
                </a:solidFill>
                <a:latin typeface="Times New Roman" panose="02020603050405020304" pitchFamily="18" charset="0"/>
                <a:cs typeface="Times New Roman" panose="02020603050405020304" pitchFamily="18" charset="0"/>
              </a:rPr>
              <a:t>: Algoritma aynı türdeki problemlerin hepsine uygulanabilmelidir.</a:t>
            </a:r>
            <a:endParaRPr lang="tr-TR"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946307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Algoritma </a:t>
            </a:r>
            <a:r>
              <a:rPr lang="tr-TR" dirty="0"/>
              <a:t>G</a:t>
            </a:r>
            <a:r>
              <a:rPr lang="tr-TR" dirty="0" smtClean="0"/>
              <a:t>österim Yöntemleri</a:t>
            </a:r>
            <a:endParaRPr lang="tr-TR" dirty="0"/>
          </a:p>
        </p:txBody>
      </p:sp>
      <p:sp>
        <p:nvSpPr>
          <p:cNvPr id="3" name="İçerik Yer Tutucusu 2"/>
          <p:cNvSpPr>
            <a:spLocks noGrp="1"/>
          </p:cNvSpPr>
          <p:nvPr>
            <p:ph idx="1"/>
          </p:nvPr>
        </p:nvSpPr>
        <p:spPr>
          <a:xfrm>
            <a:off x="838201" y="1825625"/>
            <a:ext cx="10515600" cy="4351338"/>
          </a:xfrm>
        </p:spPr>
        <p:txBody>
          <a:bodyPr/>
          <a:lstStyle/>
          <a:p>
            <a:r>
              <a:rPr lang="tr-TR" dirty="0" smtClean="0">
                <a:solidFill>
                  <a:schemeClr val="tx1"/>
                </a:solidFill>
              </a:rPr>
              <a:t>Konuşma Dili: Bir algoritmanın açıklaması ve algoritmada yer alan adımlar konuşma dili kuralları çerçevesinde  ifade edilir. Bu gösterim yönteminde algoritma açık ve kesin bir dille tanımlanır. Algoritmada yer alan adımlar liste halinde yazılır.</a:t>
            </a:r>
          </a:p>
          <a:p>
            <a:r>
              <a:rPr lang="tr-TR" dirty="0" smtClean="0">
                <a:solidFill>
                  <a:schemeClr val="tx1"/>
                </a:solidFill>
              </a:rPr>
              <a:t>Akış şeması: Akış şemalarında algoritma adımlarını ifade eden kutucuklar, adımlar arası geçişleri gösteren oklar ve karar mekanizmaları olarak kullanılan şekiller kullanılır.</a:t>
            </a:r>
          </a:p>
          <a:p>
            <a:r>
              <a:rPr lang="tr-TR" dirty="0" smtClean="0">
                <a:solidFill>
                  <a:schemeClr val="tx1"/>
                </a:solidFill>
              </a:rPr>
              <a:t>Akış şeması bir algoritmanın görsel halini ifade eder. Görsellik algoritmanın daha kolay anlaşılmasını sağlar. </a:t>
            </a:r>
          </a:p>
          <a:p>
            <a:r>
              <a:rPr lang="tr-TR" dirty="0" smtClean="0">
                <a:solidFill>
                  <a:schemeClr val="tx1"/>
                </a:solidFill>
              </a:rPr>
              <a:t>Sözde kod: </a:t>
            </a:r>
            <a:r>
              <a:rPr lang="tr-TR" dirty="0" err="1" smtClean="0">
                <a:solidFill>
                  <a:schemeClr val="tx1"/>
                </a:solidFill>
              </a:rPr>
              <a:t>Pseudo</a:t>
            </a:r>
            <a:r>
              <a:rPr lang="tr-TR" dirty="0" smtClean="0">
                <a:solidFill>
                  <a:schemeClr val="tx1"/>
                </a:solidFill>
              </a:rPr>
              <a:t> kod olarak adlandırılır. Bir algoritma veya program oluşturulurken konuşma diline benzer bir yapı sahip ancak programlama dillerinin detaylarından uzak bir anlatım şeklidir. Farklı programlama dillerini bilen yazılımcılar arasında sıklıkla kullanılır.</a:t>
            </a:r>
            <a:endParaRPr lang="tr-TR" dirty="0">
              <a:solidFill>
                <a:schemeClr val="tx1"/>
              </a:solidFill>
            </a:endParaRPr>
          </a:p>
        </p:txBody>
      </p:sp>
    </p:spTree>
    <p:extLst>
      <p:ext uri="{BB962C8B-B14F-4D97-AF65-F5344CB8AC3E}">
        <p14:creationId xmlns:p14="http://schemas.microsoft.com/office/powerpoint/2010/main" val="3776428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Örnek-1</a:t>
            </a:r>
            <a:endParaRPr lang="tr-TR" dirty="0"/>
          </a:p>
        </p:txBody>
      </p:sp>
      <p:pic>
        <p:nvPicPr>
          <p:cNvPr id="4" name="Resim 3"/>
          <p:cNvPicPr>
            <a:picLocks noChangeAspect="1"/>
          </p:cNvPicPr>
          <p:nvPr/>
        </p:nvPicPr>
        <p:blipFill>
          <a:blip r:embed="rId2"/>
          <a:stretch>
            <a:fillRect/>
          </a:stretch>
        </p:blipFill>
        <p:spPr>
          <a:xfrm>
            <a:off x="927250" y="1953972"/>
            <a:ext cx="2867025" cy="3381375"/>
          </a:xfrm>
          <a:prstGeom prst="rect">
            <a:avLst/>
          </a:prstGeom>
        </p:spPr>
      </p:pic>
      <p:pic>
        <p:nvPicPr>
          <p:cNvPr id="5" name="Resim 4"/>
          <p:cNvPicPr>
            <a:picLocks noChangeAspect="1"/>
          </p:cNvPicPr>
          <p:nvPr/>
        </p:nvPicPr>
        <p:blipFill>
          <a:blip r:embed="rId3"/>
          <a:stretch>
            <a:fillRect/>
          </a:stretch>
        </p:blipFill>
        <p:spPr>
          <a:xfrm>
            <a:off x="4230897" y="1953972"/>
            <a:ext cx="3695700" cy="3762375"/>
          </a:xfrm>
          <a:prstGeom prst="rect">
            <a:avLst/>
          </a:prstGeom>
        </p:spPr>
      </p:pic>
      <p:pic>
        <p:nvPicPr>
          <p:cNvPr id="6" name="Resim 5"/>
          <p:cNvPicPr>
            <a:picLocks noChangeAspect="1"/>
          </p:cNvPicPr>
          <p:nvPr/>
        </p:nvPicPr>
        <p:blipFill>
          <a:blip r:embed="rId4"/>
          <a:stretch>
            <a:fillRect/>
          </a:stretch>
        </p:blipFill>
        <p:spPr>
          <a:xfrm>
            <a:off x="8639803" y="2044459"/>
            <a:ext cx="2124075" cy="3581400"/>
          </a:xfrm>
          <a:prstGeom prst="rect">
            <a:avLst/>
          </a:prstGeom>
        </p:spPr>
      </p:pic>
    </p:spTree>
    <p:extLst>
      <p:ext uri="{BB962C8B-B14F-4D97-AF65-F5344CB8AC3E}">
        <p14:creationId xmlns:p14="http://schemas.microsoft.com/office/powerpoint/2010/main" val="3505288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Problem Çözme </a:t>
            </a:r>
            <a:r>
              <a:rPr lang="tr-TR" dirty="0"/>
              <a:t>S</a:t>
            </a:r>
            <a:r>
              <a:rPr lang="tr-TR" dirty="0" smtClean="0"/>
              <a:t>ırası</a:t>
            </a:r>
            <a:endParaRPr lang="tr-TR" dirty="0"/>
          </a:p>
        </p:txBody>
      </p:sp>
      <p:pic>
        <p:nvPicPr>
          <p:cNvPr id="4" name="İçerik Yer Tutucusu 3"/>
          <p:cNvPicPr>
            <a:picLocks noGrp="1" noChangeAspect="1"/>
          </p:cNvPicPr>
          <p:nvPr>
            <p:ph idx="1"/>
          </p:nvPr>
        </p:nvPicPr>
        <p:blipFill>
          <a:blip r:embed="rId2"/>
          <a:stretch>
            <a:fillRect/>
          </a:stretch>
        </p:blipFill>
        <p:spPr>
          <a:xfrm>
            <a:off x="820947" y="1818932"/>
            <a:ext cx="4167188" cy="1362729"/>
          </a:xfrm>
          <a:prstGeom prst="rect">
            <a:avLst/>
          </a:prstGeom>
        </p:spPr>
      </p:pic>
    </p:spTree>
    <p:extLst>
      <p:ext uri="{BB962C8B-B14F-4D97-AF65-F5344CB8AC3E}">
        <p14:creationId xmlns:p14="http://schemas.microsoft.com/office/powerpoint/2010/main" val="3500657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1" smtClean="0"/>
              <a:t>Ders İle İlgili Bilgiler</a:t>
            </a:r>
            <a:endParaRPr lang="tr-TR" noProof="1"/>
          </a:p>
        </p:txBody>
      </p:sp>
      <p:sp>
        <p:nvSpPr>
          <p:cNvPr id="3" name="İçerik Yer Tutucusu 2"/>
          <p:cNvSpPr>
            <a:spLocks noGrp="1"/>
          </p:cNvSpPr>
          <p:nvPr>
            <p:ph idx="1"/>
          </p:nvPr>
        </p:nvSpPr>
        <p:spPr>
          <a:xfrm>
            <a:off x="838200" y="1825624"/>
            <a:ext cx="7156622" cy="4447761"/>
          </a:xfrm>
        </p:spPr>
        <p:txBody>
          <a:bodyPr rtlCol="0">
            <a:normAutofit fontScale="85000" lnSpcReduction="20000"/>
          </a:bodyPr>
          <a:lstStyle/>
          <a:p>
            <a:pPr>
              <a:lnSpc>
                <a:spcPct val="120000"/>
              </a:lnSpc>
              <a:spcBef>
                <a:spcPts val="0"/>
              </a:spcBef>
              <a:spcAft>
                <a:spcPts val="0"/>
              </a:spcAft>
            </a:pPr>
            <a:r>
              <a:rPr lang="tr-TR" sz="2400" dirty="0">
                <a:solidFill>
                  <a:schemeClr val="tx1"/>
                </a:solidFill>
                <a:latin typeface="Times New Roman" panose="02020603050405020304" pitchFamily="18" charset="0"/>
                <a:cs typeface="Times New Roman" panose="02020603050405020304" pitchFamily="18" charset="0"/>
              </a:rPr>
              <a:t>Değerlendirme:</a:t>
            </a:r>
          </a:p>
          <a:p>
            <a:pPr>
              <a:lnSpc>
                <a:spcPct val="120000"/>
              </a:lnSpc>
              <a:spcBef>
                <a:spcPts val="0"/>
              </a:spcBef>
              <a:spcAft>
                <a:spcPts val="0"/>
              </a:spcAft>
            </a:pPr>
            <a:r>
              <a:rPr lang="tr-TR" sz="2400" dirty="0">
                <a:solidFill>
                  <a:schemeClr val="tx1"/>
                </a:solidFill>
                <a:latin typeface="Times New Roman" panose="02020603050405020304" pitchFamily="18" charset="0"/>
                <a:cs typeface="Times New Roman" panose="02020603050405020304" pitchFamily="18" charset="0"/>
              </a:rPr>
              <a:t>• Vize (%40) + Final (%60)</a:t>
            </a:r>
          </a:p>
          <a:p>
            <a:pPr>
              <a:lnSpc>
                <a:spcPct val="120000"/>
              </a:lnSpc>
              <a:spcBef>
                <a:spcPts val="0"/>
              </a:spcBef>
              <a:spcAft>
                <a:spcPts val="0"/>
              </a:spcAft>
            </a:pPr>
            <a:r>
              <a:rPr lang="tr-TR" sz="2400" dirty="0">
                <a:solidFill>
                  <a:schemeClr val="tx1"/>
                </a:solidFill>
                <a:latin typeface="Times New Roman" panose="02020603050405020304" pitchFamily="18" charset="0"/>
                <a:cs typeface="Times New Roman" panose="02020603050405020304" pitchFamily="18" charset="0"/>
              </a:rPr>
              <a:t>• </a:t>
            </a:r>
            <a:r>
              <a:rPr lang="tr-TR" sz="2400" dirty="0" smtClean="0">
                <a:solidFill>
                  <a:schemeClr val="tx1"/>
                </a:solidFill>
                <a:latin typeface="Times New Roman" panose="02020603050405020304" pitchFamily="18" charset="0"/>
                <a:cs typeface="Times New Roman" panose="02020603050405020304" pitchFamily="18" charset="0"/>
              </a:rPr>
              <a:t>Ders Saati: 3saat Teorik+ 2 saat Uygulama</a:t>
            </a:r>
          </a:p>
          <a:p>
            <a:pPr>
              <a:lnSpc>
                <a:spcPct val="120000"/>
              </a:lnSpc>
              <a:spcBef>
                <a:spcPts val="0"/>
              </a:spcBef>
              <a:spcAft>
                <a:spcPts val="0"/>
              </a:spcAft>
            </a:pPr>
            <a:r>
              <a:rPr lang="tr-TR" sz="2400" dirty="0" smtClean="0">
                <a:solidFill>
                  <a:schemeClr val="tx1"/>
                </a:solidFill>
                <a:latin typeface="Times New Roman" panose="02020603050405020304" pitchFamily="18" charset="0"/>
                <a:cs typeface="Times New Roman" panose="02020603050405020304" pitchFamily="18" charset="0"/>
              </a:rPr>
              <a:t> </a:t>
            </a:r>
            <a:r>
              <a:rPr lang="tr-TR" sz="2400" dirty="0">
                <a:solidFill>
                  <a:schemeClr val="tx1"/>
                </a:solidFill>
                <a:latin typeface="Times New Roman" panose="02020603050405020304" pitchFamily="18" charset="0"/>
                <a:cs typeface="Times New Roman" panose="02020603050405020304" pitchFamily="18" charset="0"/>
              </a:rPr>
              <a:t>• </a:t>
            </a:r>
            <a:r>
              <a:rPr lang="tr-TR" sz="2400" dirty="0" smtClean="0">
                <a:solidFill>
                  <a:schemeClr val="tx1"/>
                </a:solidFill>
                <a:latin typeface="Times New Roman" panose="02020603050405020304" pitchFamily="18" charset="0"/>
                <a:cs typeface="Times New Roman" panose="02020603050405020304" pitchFamily="18" charset="0"/>
              </a:rPr>
              <a:t>Derse davam: Teorik dersimiz için 4 hafta uygulama derslerimiz için 3 hafta devamsızlık durumunda dersten devamsız olarak kalırsınız.</a:t>
            </a:r>
            <a:endParaRPr lang="tr-TR" sz="240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tr-TR" sz="2400" dirty="0">
                <a:solidFill>
                  <a:schemeClr val="tx1"/>
                </a:solidFill>
                <a:latin typeface="Times New Roman" panose="02020603050405020304" pitchFamily="18" charset="0"/>
                <a:cs typeface="Times New Roman" panose="02020603050405020304" pitchFamily="18" charset="0"/>
              </a:rPr>
              <a:t>• Derste cep </a:t>
            </a:r>
            <a:r>
              <a:rPr lang="tr-TR" sz="2400" dirty="0" smtClean="0">
                <a:solidFill>
                  <a:schemeClr val="tx1"/>
                </a:solidFill>
                <a:latin typeface="Times New Roman" panose="02020603050405020304" pitchFamily="18" charset="0"/>
                <a:cs typeface="Times New Roman" panose="02020603050405020304" pitchFamily="18" charset="0"/>
              </a:rPr>
              <a:t>telefonu kullanımı, sakız çiğneme, yemek ve içmek veya alakasız materyaller ile uğraşmak yasaktır.</a:t>
            </a:r>
            <a:endParaRPr lang="tr-TR" sz="2400" dirty="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tr-TR" sz="2400" dirty="0">
                <a:solidFill>
                  <a:schemeClr val="tx1"/>
                </a:solidFill>
                <a:latin typeface="Times New Roman" panose="02020603050405020304" pitchFamily="18" charset="0"/>
                <a:cs typeface="Times New Roman" panose="02020603050405020304" pitchFamily="18" charset="0"/>
              </a:rPr>
              <a:t>• Gerekli Programlar:</a:t>
            </a:r>
          </a:p>
          <a:p>
            <a:pPr>
              <a:lnSpc>
                <a:spcPct val="120000"/>
              </a:lnSpc>
              <a:spcBef>
                <a:spcPts val="0"/>
              </a:spcBef>
              <a:spcAft>
                <a:spcPts val="0"/>
              </a:spcAft>
            </a:pPr>
            <a:r>
              <a:rPr lang="tr-TR" sz="2400" dirty="0">
                <a:solidFill>
                  <a:schemeClr val="tx1"/>
                </a:solidFill>
                <a:latin typeface="Times New Roman" panose="02020603050405020304" pitchFamily="18" charset="0"/>
                <a:cs typeface="Times New Roman" panose="02020603050405020304" pitchFamily="18" charset="0"/>
              </a:rPr>
              <a:t>• Java Development Kit - JDK (</a:t>
            </a:r>
            <a:r>
              <a:rPr lang="tr-TR" sz="2400" dirty="0" err="1">
                <a:solidFill>
                  <a:schemeClr val="tx1"/>
                </a:solidFill>
                <a:latin typeface="Times New Roman" panose="02020603050405020304" pitchFamily="18" charset="0"/>
                <a:cs typeface="Times New Roman" panose="02020603050405020304" pitchFamily="18" charset="0"/>
              </a:rPr>
              <a:t>version</a:t>
            </a:r>
            <a:r>
              <a:rPr lang="tr-TR" sz="2400" dirty="0">
                <a:solidFill>
                  <a:schemeClr val="tx1"/>
                </a:solidFill>
                <a:latin typeface="Times New Roman" panose="02020603050405020304" pitchFamily="18" charset="0"/>
                <a:cs typeface="Times New Roman" panose="02020603050405020304" pitchFamily="18" charset="0"/>
              </a:rPr>
              <a:t> 9 veya üzeri)</a:t>
            </a:r>
          </a:p>
          <a:p>
            <a:pPr>
              <a:lnSpc>
                <a:spcPct val="120000"/>
              </a:lnSpc>
              <a:spcBef>
                <a:spcPts val="0"/>
              </a:spcBef>
              <a:spcAft>
                <a:spcPts val="0"/>
              </a:spcAft>
            </a:pPr>
            <a:r>
              <a:rPr lang="en-US" sz="2400" dirty="0">
                <a:solidFill>
                  <a:schemeClr val="tx1"/>
                </a:solidFill>
                <a:latin typeface="Times New Roman" panose="02020603050405020304" pitchFamily="18" charset="0"/>
                <a:cs typeface="Times New Roman" panose="02020603050405020304" pitchFamily="18" charset="0"/>
              </a:rPr>
              <a:t>• Eclipse IDE for Java Developers (2019 </a:t>
            </a:r>
            <a:r>
              <a:rPr lang="en-US" sz="2400" dirty="0" err="1">
                <a:solidFill>
                  <a:schemeClr val="tx1"/>
                </a:solidFill>
                <a:latin typeface="Times New Roman" panose="02020603050405020304" pitchFamily="18" charset="0"/>
                <a:cs typeface="Times New Roman" panose="02020603050405020304" pitchFamily="18" charset="0"/>
              </a:rPr>
              <a:t>veya</a:t>
            </a:r>
            <a:r>
              <a:rPr lang="en-US" sz="2400" dirty="0">
                <a:solidFill>
                  <a:schemeClr val="tx1"/>
                </a:solidFill>
                <a:latin typeface="Times New Roman" panose="02020603050405020304" pitchFamily="18" charset="0"/>
                <a:cs typeface="Times New Roman" panose="02020603050405020304" pitchFamily="18" charset="0"/>
              </a:rPr>
              <a:t> </a:t>
            </a:r>
            <a:r>
              <a:rPr lang="en-US" sz="2400" dirty="0" err="1">
                <a:solidFill>
                  <a:schemeClr val="tx1"/>
                </a:solidFill>
                <a:latin typeface="Times New Roman" panose="02020603050405020304" pitchFamily="18" charset="0"/>
                <a:cs typeface="Times New Roman" panose="02020603050405020304" pitchFamily="18" charset="0"/>
              </a:rPr>
              <a:t>üzeri</a:t>
            </a:r>
            <a:r>
              <a:rPr lang="en-US" sz="2400" dirty="0" smtClean="0">
                <a:solidFill>
                  <a:schemeClr val="tx1"/>
                </a:solidFill>
                <a:latin typeface="Times New Roman" panose="02020603050405020304" pitchFamily="18" charset="0"/>
                <a:cs typeface="Times New Roman" panose="02020603050405020304" pitchFamily="18" charset="0"/>
              </a:rPr>
              <a:t>)</a:t>
            </a:r>
            <a:endParaRPr lang="tr-TR" sz="2400" dirty="0" smtClean="0">
              <a:solidFill>
                <a:schemeClr val="tx1"/>
              </a:solidFill>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tr-TR" sz="2400" dirty="0">
                <a:solidFill>
                  <a:schemeClr val="tx1"/>
                </a:solidFill>
                <a:latin typeface="Times New Roman" panose="02020603050405020304" pitchFamily="18" charset="0"/>
                <a:cs typeface="Times New Roman" panose="02020603050405020304" pitchFamily="18" charset="0"/>
              </a:rPr>
              <a:t>• </a:t>
            </a:r>
            <a:r>
              <a:rPr lang="tr-TR" sz="2400" noProof="1" smtClean="0">
                <a:solidFill>
                  <a:schemeClr val="tx1"/>
                </a:solidFill>
                <a:latin typeface="Times New Roman" panose="02020603050405020304" pitchFamily="18" charset="0"/>
                <a:cs typeface="Times New Roman" panose="02020603050405020304" pitchFamily="18" charset="0"/>
              </a:rPr>
              <a:t>Kaynaklar: İnternet , Introduction to Java Programming (Daniel Liang)</a:t>
            </a:r>
            <a:endParaRPr lang="tr-TR" sz="2400" noProof="1">
              <a:solidFill>
                <a:schemeClr val="tx1"/>
              </a:solidFill>
              <a:latin typeface="Times New Roman" panose="02020603050405020304" pitchFamily="18" charset="0"/>
              <a:cs typeface="Times New Roman" panose="02020603050405020304" pitchFamily="18" charset="0"/>
            </a:endParaRPr>
          </a:p>
          <a:p>
            <a:pPr rtl="0"/>
            <a:endParaRPr lang="tr-TR" noProof="1"/>
          </a:p>
        </p:txBody>
      </p:sp>
      <p:pic>
        <p:nvPicPr>
          <p:cNvPr id="8" name="Resim 7"/>
          <p:cNvPicPr>
            <a:picLocks noChangeAspect="1"/>
          </p:cNvPicPr>
          <p:nvPr/>
        </p:nvPicPr>
        <p:blipFill>
          <a:blip r:embed="rId3"/>
          <a:stretch>
            <a:fillRect/>
          </a:stretch>
        </p:blipFill>
        <p:spPr>
          <a:xfrm>
            <a:off x="8203213" y="1658729"/>
            <a:ext cx="3695402" cy="4614656"/>
          </a:xfrm>
          <a:prstGeom prst="rect">
            <a:avLst/>
          </a:prstGeom>
        </p:spPr>
      </p:pic>
    </p:spTree>
    <p:extLst>
      <p:ext uri="{BB962C8B-B14F-4D97-AF65-F5344CB8AC3E}">
        <p14:creationId xmlns:p14="http://schemas.microsoft.com/office/powerpoint/2010/main" val="20907338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Problem Çözme Sırası</a:t>
            </a:r>
          </a:p>
        </p:txBody>
      </p:sp>
      <p:pic>
        <p:nvPicPr>
          <p:cNvPr id="4" name="Resim 3"/>
          <p:cNvPicPr>
            <a:picLocks noChangeAspect="1"/>
          </p:cNvPicPr>
          <p:nvPr/>
        </p:nvPicPr>
        <p:blipFill>
          <a:blip r:embed="rId2"/>
          <a:stretch>
            <a:fillRect/>
          </a:stretch>
        </p:blipFill>
        <p:spPr>
          <a:xfrm>
            <a:off x="667198" y="1667055"/>
            <a:ext cx="6734175" cy="2057400"/>
          </a:xfrm>
          <a:prstGeom prst="rect">
            <a:avLst/>
          </a:prstGeom>
        </p:spPr>
      </p:pic>
      <p:pic>
        <p:nvPicPr>
          <p:cNvPr id="5" name="Resim 4"/>
          <p:cNvPicPr>
            <a:picLocks noChangeAspect="1"/>
          </p:cNvPicPr>
          <p:nvPr/>
        </p:nvPicPr>
        <p:blipFill>
          <a:blip r:embed="rId3"/>
          <a:stretch>
            <a:fillRect/>
          </a:stretch>
        </p:blipFill>
        <p:spPr>
          <a:xfrm>
            <a:off x="838201" y="3724455"/>
            <a:ext cx="8591550" cy="2171700"/>
          </a:xfrm>
          <a:prstGeom prst="rect">
            <a:avLst/>
          </a:prstGeom>
        </p:spPr>
      </p:pic>
    </p:spTree>
    <p:extLst>
      <p:ext uri="{BB962C8B-B14F-4D97-AF65-F5344CB8AC3E}">
        <p14:creationId xmlns:p14="http://schemas.microsoft.com/office/powerpoint/2010/main" val="388653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Problem Çözme Sırası</a:t>
            </a:r>
          </a:p>
        </p:txBody>
      </p:sp>
      <p:pic>
        <p:nvPicPr>
          <p:cNvPr id="4" name="Resim 3"/>
          <p:cNvPicPr>
            <a:picLocks noChangeAspect="1"/>
          </p:cNvPicPr>
          <p:nvPr/>
        </p:nvPicPr>
        <p:blipFill>
          <a:blip r:embed="rId2"/>
          <a:stretch>
            <a:fillRect/>
          </a:stretch>
        </p:blipFill>
        <p:spPr>
          <a:xfrm>
            <a:off x="838201" y="1825625"/>
            <a:ext cx="8001000" cy="1095375"/>
          </a:xfrm>
          <a:prstGeom prst="rect">
            <a:avLst/>
          </a:prstGeom>
        </p:spPr>
      </p:pic>
      <p:pic>
        <p:nvPicPr>
          <p:cNvPr id="5" name="Resim 4"/>
          <p:cNvPicPr>
            <a:picLocks noChangeAspect="1"/>
          </p:cNvPicPr>
          <p:nvPr/>
        </p:nvPicPr>
        <p:blipFill>
          <a:blip r:embed="rId3"/>
          <a:stretch>
            <a:fillRect/>
          </a:stretch>
        </p:blipFill>
        <p:spPr>
          <a:xfrm>
            <a:off x="809626" y="3064085"/>
            <a:ext cx="8029575" cy="2524125"/>
          </a:xfrm>
          <a:prstGeom prst="rect">
            <a:avLst/>
          </a:prstGeom>
        </p:spPr>
      </p:pic>
    </p:spTree>
    <p:extLst>
      <p:ext uri="{BB962C8B-B14F-4D97-AF65-F5344CB8AC3E}">
        <p14:creationId xmlns:p14="http://schemas.microsoft.com/office/powerpoint/2010/main" val="2697133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1" smtClean="0"/>
              <a:t>İçerik</a:t>
            </a:r>
            <a:endParaRPr lang="tr-TR" noProof="1"/>
          </a:p>
        </p:txBody>
      </p:sp>
      <p:sp>
        <p:nvSpPr>
          <p:cNvPr id="3" name="İçerik Yer Tutucusu 2"/>
          <p:cNvSpPr>
            <a:spLocks noGrp="1"/>
          </p:cNvSpPr>
          <p:nvPr>
            <p:ph idx="1"/>
          </p:nvPr>
        </p:nvSpPr>
        <p:spPr>
          <a:xfrm>
            <a:off x="838199" y="1825625"/>
            <a:ext cx="10665941" cy="4433752"/>
          </a:xfrm>
        </p:spPr>
        <p:txBody>
          <a:bodyPr rtlCol="0">
            <a:normAutofit lnSpcReduction="10000"/>
          </a:bodyPr>
          <a:lstStyle/>
          <a:p>
            <a:pPr>
              <a:lnSpc>
                <a:spcPct val="100000"/>
              </a:lnSpc>
              <a:spcBef>
                <a:spcPts val="0"/>
              </a:spcBef>
              <a:spcAft>
                <a:spcPts val="0"/>
              </a:spcAft>
            </a:pPr>
            <a:r>
              <a:rPr lang="tr-TR" sz="1800" dirty="0">
                <a:solidFill>
                  <a:schemeClr val="tx1"/>
                </a:solidFill>
                <a:latin typeface="Times New Roman" panose="02020603050405020304" pitchFamily="18" charset="0"/>
                <a:cs typeface="Times New Roman" panose="02020603050405020304" pitchFamily="18" charset="0"/>
              </a:rPr>
              <a:t>1 Giriş, değerlendirme kriterleri, yararlanılacak kaynaklar, içerik</a:t>
            </a:r>
          </a:p>
          <a:p>
            <a:pPr>
              <a:lnSpc>
                <a:spcPct val="100000"/>
              </a:lnSpc>
              <a:spcBef>
                <a:spcPts val="0"/>
              </a:spcBef>
              <a:spcAft>
                <a:spcPts val="0"/>
              </a:spcAft>
            </a:pPr>
            <a:r>
              <a:rPr lang="tr-TR" sz="1800" dirty="0">
                <a:solidFill>
                  <a:schemeClr val="tx1"/>
                </a:solidFill>
                <a:latin typeface="Times New Roman" panose="02020603050405020304" pitchFamily="18" charset="0"/>
                <a:cs typeface="Times New Roman" panose="02020603050405020304" pitchFamily="18" charset="0"/>
              </a:rPr>
              <a:t>2 Temel kavramlar (bilgisayarın çalışma prensibi, sayı sistemleri, mantıksal ifadeler ve aritmetik işlemler vs.), algoritmaların gelişimi</a:t>
            </a:r>
          </a:p>
          <a:p>
            <a:pPr>
              <a:lnSpc>
                <a:spcPct val="100000"/>
              </a:lnSpc>
              <a:spcBef>
                <a:spcPts val="0"/>
              </a:spcBef>
              <a:spcAft>
                <a:spcPts val="0"/>
              </a:spcAft>
            </a:pPr>
            <a:r>
              <a:rPr lang="tr-TR" sz="1800" dirty="0">
                <a:solidFill>
                  <a:schemeClr val="tx1"/>
                </a:solidFill>
                <a:latin typeface="Times New Roman" panose="02020603050405020304" pitchFamily="18" charset="0"/>
                <a:cs typeface="Times New Roman" panose="02020603050405020304" pitchFamily="18" charset="0"/>
              </a:rPr>
              <a:t>3 Algoritma geliştirmek, satır kod, sayaç yapıları, koşul/karar durumları</a:t>
            </a:r>
          </a:p>
          <a:p>
            <a:pPr>
              <a:lnSpc>
                <a:spcPct val="100000"/>
              </a:lnSpc>
              <a:spcBef>
                <a:spcPts val="0"/>
              </a:spcBef>
              <a:spcAft>
                <a:spcPts val="0"/>
              </a:spcAft>
            </a:pPr>
            <a:r>
              <a:rPr lang="tr-TR" sz="1800" dirty="0">
                <a:solidFill>
                  <a:schemeClr val="tx1"/>
                </a:solidFill>
                <a:latin typeface="Times New Roman" panose="02020603050405020304" pitchFamily="18" charset="0"/>
                <a:cs typeface="Times New Roman" panose="02020603050405020304" pitchFamily="18" charset="0"/>
              </a:rPr>
              <a:t>4 Akış diyagramı ve çoklu koşul yapıları</a:t>
            </a:r>
          </a:p>
          <a:p>
            <a:pPr>
              <a:lnSpc>
                <a:spcPct val="100000"/>
              </a:lnSpc>
              <a:spcBef>
                <a:spcPts val="0"/>
              </a:spcBef>
              <a:spcAft>
                <a:spcPts val="0"/>
              </a:spcAft>
            </a:pPr>
            <a:r>
              <a:rPr lang="tr-TR" sz="1800" dirty="0" smtClean="0">
                <a:solidFill>
                  <a:schemeClr val="tx1"/>
                </a:solidFill>
                <a:latin typeface="Times New Roman" panose="02020603050405020304" pitchFamily="18" charset="0"/>
                <a:cs typeface="Times New Roman" panose="02020603050405020304" pitchFamily="18" charset="0"/>
              </a:rPr>
              <a:t>5 Java Programlama Diline giriş (Sınıf ve Nesne kavramı, Değişkenler, Atamalar, öncelik kavramı, klavyeden okuma </a:t>
            </a:r>
            <a:r>
              <a:rPr lang="tr-TR" sz="1800" dirty="0" err="1" smtClean="0">
                <a:solidFill>
                  <a:schemeClr val="tx1"/>
                </a:solidFill>
                <a:latin typeface="Times New Roman" panose="02020603050405020304" pitchFamily="18" charset="0"/>
                <a:cs typeface="Times New Roman" panose="02020603050405020304" pitchFamily="18" charset="0"/>
              </a:rPr>
              <a:t>v.s</a:t>
            </a:r>
            <a:r>
              <a:rPr lang="tr-TR" sz="1800" dirty="0" smtClean="0">
                <a:solidFill>
                  <a:schemeClr val="tx1"/>
                </a:solidFill>
                <a:latin typeface="Times New Roman" panose="02020603050405020304" pitchFamily="18" charset="0"/>
                <a:cs typeface="Times New Roman" panose="02020603050405020304" pitchFamily="18" charset="0"/>
              </a:rPr>
              <a:t>) </a:t>
            </a:r>
          </a:p>
          <a:p>
            <a:pPr>
              <a:lnSpc>
                <a:spcPct val="100000"/>
              </a:lnSpc>
              <a:spcBef>
                <a:spcPts val="0"/>
              </a:spcBef>
              <a:spcAft>
                <a:spcPts val="0"/>
              </a:spcAft>
            </a:pPr>
            <a:r>
              <a:rPr lang="tr-TR" sz="1800" noProof="1" smtClean="0">
                <a:solidFill>
                  <a:schemeClr val="tx1"/>
                </a:solidFill>
                <a:latin typeface="Times New Roman" panose="02020603050405020304" pitchFamily="18" charset="0"/>
                <a:cs typeface="Times New Roman" panose="02020603050405020304" pitchFamily="18" charset="0"/>
              </a:rPr>
              <a:t>6 Şartlı İfadeler</a:t>
            </a:r>
          </a:p>
          <a:p>
            <a:pPr>
              <a:lnSpc>
                <a:spcPct val="100000"/>
              </a:lnSpc>
              <a:spcBef>
                <a:spcPts val="0"/>
              </a:spcBef>
              <a:spcAft>
                <a:spcPts val="0"/>
              </a:spcAft>
            </a:pPr>
            <a:r>
              <a:rPr lang="tr-TR" sz="1800" noProof="1" smtClean="0">
                <a:solidFill>
                  <a:schemeClr val="tx1"/>
                </a:solidFill>
                <a:latin typeface="Times New Roman" panose="02020603050405020304" pitchFamily="18" charset="0"/>
                <a:cs typeface="Times New Roman" panose="02020603050405020304" pitchFamily="18" charset="0"/>
              </a:rPr>
              <a:t>7 Döngüler</a:t>
            </a:r>
          </a:p>
          <a:p>
            <a:pPr>
              <a:lnSpc>
                <a:spcPct val="100000"/>
              </a:lnSpc>
              <a:spcBef>
                <a:spcPts val="0"/>
              </a:spcBef>
              <a:spcAft>
                <a:spcPts val="0"/>
              </a:spcAft>
            </a:pPr>
            <a:r>
              <a:rPr lang="tr-TR" sz="1800" noProof="1" smtClean="0">
                <a:solidFill>
                  <a:schemeClr val="tx1"/>
                </a:solidFill>
                <a:latin typeface="Times New Roman" panose="02020603050405020304" pitchFamily="18" charset="0"/>
                <a:cs typeface="Times New Roman" panose="02020603050405020304" pitchFamily="18" charset="0"/>
              </a:rPr>
              <a:t>8 Vize Sınavı</a:t>
            </a:r>
          </a:p>
          <a:p>
            <a:pPr>
              <a:lnSpc>
                <a:spcPct val="100000"/>
              </a:lnSpc>
              <a:spcBef>
                <a:spcPts val="0"/>
              </a:spcBef>
              <a:spcAft>
                <a:spcPts val="0"/>
              </a:spcAft>
            </a:pPr>
            <a:r>
              <a:rPr lang="tr-TR" sz="1800" noProof="1" smtClean="0">
                <a:solidFill>
                  <a:schemeClr val="tx1"/>
                </a:solidFill>
                <a:latin typeface="Times New Roman" panose="02020603050405020304" pitchFamily="18" charset="0"/>
                <a:cs typeface="Times New Roman" panose="02020603050405020304" pitchFamily="18" charset="0"/>
              </a:rPr>
              <a:t>9 Tek Boyutlu Diziler</a:t>
            </a:r>
          </a:p>
          <a:p>
            <a:pPr>
              <a:lnSpc>
                <a:spcPct val="100000"/>
              </a:lnSpc>
              <a:spcBef>
                <a:spcPts val="0"/>
              </a:spcBef>
              <a:spcAft>
                <a:spcPts val="0"/>
              </a:spcAft>
            </a:pPr>
            <a:r>
              <a:rPr lang="tr-TR" sz="1800" noProof="1" smtClean="0">
                <a:solidFill>
                  <a:schemeClr val="tx1"/>
                </a:solidFill>
                <a:latin typeface="Times New Roman" panose="02020603050405020304" pitchFamily="18" charset="0"/>
                <a:cs typeface="Times New Roman" panose="02020603050405020304" pitchFamily="18" charset="0"/>
              </a:rPr>
              <a:t>10 Çok Boyutlu Diziler</a:t>
            </a:r>
          </a:p>
          <a:p>
            <a:pPr>
              <a:lnSpc>
                <a:spcPct val="100000"/>
              </a:lnSpc>
              <a:spcBef>
                <a:spcPts val="0"/>
              </a:spcBef>
              <a:spcAft>
                <a:spcPts val="0"/>
              </a:spcAft>
            </a:pPr>
            <a:r>
              <a:rPr lang="tr-TR" sz="1800" noProof="1" smtClean="0">
                <a:solidFill>
                  <a:schemeClr val="tx1"/>
                </a:solidFill>
                <a:latin typeface="Times New Roman" panose="02020603050405020304" pitchFamily="18" charset="0"/>
                <a:cs typeface="Times New Roman" panose="02020603050405020304" pitchFamily="18" charset="0"/>
              </a:rPr>
              <a:t>11 Methotlar</a:t>
            </a:r>
          </a:p>
          <a:p>
            <a:pPr>
              <a:lnSpc>
                <a:spcPct val="100000"/>
              </a:lnSpc>
              <a:spcBef>
                <a:spcPts val="0"/>
              </a:spcBef>
              <a:spcAft>
                <a:spcPts val="0"/>
              </a:spcAft>
            </a:pPr>
            <a:r>
              <a:rPr lang="tr-TR" sz="1800" noProof="1" smtClean="0">
                <a:solidFill>
                  <a:schemeClr val="tx1"/>
                </a:solidFill>
                <a:latin typeface="Times New Roman" panose="02020603050405020304" pitchFamily="18" charset="0"/>
                <a:cs typeface="Times New Roman" panose="02020603050405020304" pitchFamily="18" charset="0"/>
              </a:rPr>
              <a:t>12 Rekürsif Fonksiyonlar</a:t>
            </a:r>
          </a:p>
          <a:p>
            <a:pPr>
              <a:lnSpc>
                <a:spcPct val="100000"/>
              </a:lnSpc>
              <a:spcBef>
                <a:spcPts val="0"/>
              </a:spcBef>
              <a:spcAft>
                <a:spcPts val="0"/>
              </a:spcAft>
            </a:pPr>
            <a:r>
              <a:rPr lang="tr-TR" sz="1800" noProof="1" smtClean="0">
                <a:solidFill>
                  <a:schemeClr val="tx1"/>
                </a:solidFill>
                <a:latin typeface="Times New Roman" panose="02020603050405020304" pitchFamily="18" charset="0"/>
                <a:cs typeface="Times New Roman" panose="02020603050405020304" pitchFamily="18" charset="0"/>
              </a:rPr>
              <a:t>13 Dosya işlemleri</a:t>
            </a:r>
          </a:p>
          <a:p>
            <a:pPr>
              <a:lnSpc>
                <a:spcPct val="100000"/>
              </a:lnSpc>
              <a:spcBef>
                <a:spcPts val="0"/>
              </a:spcBef>
              <a:spcAft>
                <a:spcPts val="0"/>
              </a:spcAft>
            </a:pPr>
            <a:r>
              <a:rPr lang="tr-TR" sz="1800" noProof="1" smtClean="0">
                <a:solidFill>
                  <a:schemeClr val="tx1"/>
                </a:solidFill>
                <a:latin typeface="Times New Roman" panose="02020603050405020304" pitchFamily="18" charset="0"/>
                <a:cs typeface="Times New Roman" panose="02020603050405020304" pitchFamily="18" charset="0"/>
              </a:rPr>
              <a:t>14 Final Sınavı</a:t>
            </a:r>
          </a:p>
          <a:p>
            <a:pPr>
              <a:lnSpc>
                <a:spcPct val="100000"/>
              </a:lnSpc>
              <a:spcBef>
                <a:spcPts val="0"/>
              </a:spcBef>
              <a:spcAft>
                <a:spcPts val="0"/>
              </a:spcAft>
            </a:pPr>
            <a:endParaRPr lang="tr-TR" sz="1800" noProof="1">
              <a:solidFill>
                <a:schemeClr val="tx1"/>
              </a:solidFill>
              <a:latin typeface="Times New Roman" panose="02020603050405020304" pitchFamily="18" charset="0"/>
              <a:cs typeface="Times New Roman" panose="02020603050405020304" pitchFamily="18" charset="0"/>
            </a:endParaRPr>
          </a:p>
          <a:p>
            <a:pPr rtl="0"/>
            <a:endParaRPr lang="tr-TR" noProof="1"/>
          </a:p>
        </p:txBody>
      </p:sp>
    </p:spTree>
    <p:extLst>
      <p:ext uri="{BB962C8B-B14F-4D97-AF65-F5344CB8AC3E}">
        <p14:creationId xmlns:p14="http://schemas.microsoft.com/office/powerpoint/2010/main" val="13286760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1"/>
              <a:t>Birlikte Çalışın</a:t>
            </a:r>
          </a:p>
        </p:txBody>
      </p:sp>
      <p:sp>
        <p:nvSpPr>
          <p:cNvPr id="3" name="İçerik Yer Tutucusu 2"/>
          <p:cNvSpPr>
            <a:spLocks noGrp="1"/>
          </p:cNvSpPr>
          <p:nvPr>
            <p:ph idx="1"/>
          </p:nvPr>
        </p:nvSpPr>
        <p:spPr>
          <a:xfrm>
            <a:off x="838201" y="1825625"/>
            <a:ext cx="4808837" cy="4351338"/>
          </a:xfrm>
        </p:spPr>
        <p:txBody>
          <a:bodyPr rtlCol="0">
            <a:normAutofit/>
          </a:bodyPr>
          <a:lstStyle/>
          <a:p>
            <a:pPr>
              <a:lnSpc>
                <a:spcPct val="120000"/>
              </a:lnSpc>
              <a:spcBef>
                <a:spcPts val="0"/>
              </a:spcBef>
              <a:spcAft>
                <a:spcPts val="0"/>
              </a:spcAft>
            </a:pPr>
            <a:r>
              <a:rPr lang="tr-TR" dirty="0">
                <a:solidFill>
                  <a:schemeClr val="tx1"/>
                </a:solidFill>
                <a:latin typeface="Times New Roman" panose="02020603050405020304" pitchFamily="18" charset="0"/>
                <a:cs typeface="Times New Roman" panose="02020603050405020304" pitchFamily="18" charset="0"/>
              </a:rPr>
              <a:t>Bilgisayar Nedir?</a:t>
            </a:r>
          </a:p>
          <a:p>
            <a:pPr>
              <a:lnSpc>
                <a:spcPct val="120000"/>
              </a:lnSpc>
              <a:spcBef>
                <a:spcPts val="0"/>
              </a:spcBef>
              <a:spcAft>
                <a:spcPts val="0"/>
              </a:spcAft>
            </a:pPr>
            <a:r>
              <a:rPr lang="tr-TR" dirty="0">
                <a:solidFill>
                  <a:schemeClr val="tx1"/>
                </a:solidFill>
                <a:latin typeface="Times New Roman" panose="02020603050405020304" pitchFamily="18" charset="0"/>
                <a:cs typeface="Times New Roman" panose="02020603050405020304" pitchFamily="18" charset="0"/>
              </a:rPr>
              <a:t>• </a:t>
            </a:r>
            <a:r>
              <a:rPr lang="tr-TR" altLang="tr-TR" dirty="0">
                <a:solidFill>
                  <a:schemeClr val="tx1"/>
                </a:solidFill>
                <a:latin typeface="Times New Roman" panose="02020603050405020304" pitchFamily="18" charset="0"/>
                <a:cs typeface="Times New Roman" panose="02020603050405020304" pitchFamily="18" charset="0"/>
              </a:rPr>
              <a:t>Yüksek hızda aritmetik ve mantıksal işlemleri </a:t>
            </a:r>
            <a:r>
              <a:rPr lang="tr-TR" altLang="tr-TR" dirty="0" err="1">
                <a:solidFill>
                  <a:schemeClr val="tx1"/>
                </a:solidFill>
                <a:latin typeface="Times New Roman" panose="02020603050405020304" pitchFamily="18" charset="0"/>
                <a:cs typeface="Times New Roman" panose="02020603050405020304" pitchFamily="18" charset="0"/>
              </a:rPr>
              <a:t>ard</a:t>
            </a:r>
            <a:r>
              <a:rPr lang="tr-TR" altLang="tr-TR" dirty="0">
                <a:solidFill>
                  <a:schemeClr val="tx1"/>
                </a:solidFill>
                <a:latin typeface="Times New Roman" panose="02020603050405020304" pitchFamily="18" charset="0"/>
                <a:cs typeface="Times New Roman" panose="02020603050405020304" pitchFamily="18" charset="0"/>
              </a:rPr>
              <a:t> arda  yapabilen ve karar verebilme yetisine sahip hafızalı bir elektronik  cihazdır </a:t>
            </a:r>
            <a:r>
              <a:rPr lang="tr-TR" dirty="0">
                <a:solidFill>
                  <a:schemeClr val="tx1"/>
                </a:solidFill>
                <a:latin typeface="Times New Roman" panose="02020603050405020304" pitchFamily="18" charset="0"/>
                <a:cs typeface="Times New Roman" panose="02020603050405020304" pitchFamily="18" charset="0"/>
              </a:rPr>
              <a:t>.</a:t>
            </a:r>
          </a:p>
          <a:p>
            <a:pPr>
              <a:lnSpc>
                <a:spcPct val="120000"/>
              </a:lnSpc>
              <a:spcBef>
                <a:spcPts val="0"/>
              </a:spcBef>
              <a:spcAft>
                <a:spcPts val="0"/>
              </a:spcAft>
            </a:pPr>
            <a:r>
              <a:rPr lang="tr-TR" dirty="0">
                <a:solidFill>
                  <a:schemeClr val="tx1"/>
                </a:solidFill>
                <a:latin typeface="Times New Roman" panose="02020603050405020304" pitchFamily="18" charset="0"/>
                <a:cs typeface="Times New Roman" panose="02020603050405020304" pitchFamily="18" charset="0"/>
              </a:rPr>
              <a:t>• Bir bilgisayarın çalışabilmesi için üç temel birime ihtiyaç vardır.</a:t>
            </a:r>
          </a:p>
          <a:p>
            <a:pPr>
              <a:lnSpc>
                <a:spcPct val="120000"/>
              </a:lnSpc>
              <a:spcBef>
                <a:spcPts val="0"/>
              </a:spcBef>
              <a:spcAft>
                <a:spcPts val="0"/>
              </a:spcAft>
            </a:pPr>
            <a:r>
              <a:rPr lang="tr-TR" dirty="0">
                <a:solidFill>
                  <a:schemeClr val="tx1"/>
                </a:solidFill>
                <a:latin typeface="Times New Roman" panose="02020603050405020304" pitchFamily="18" charset="0"/>
                <a:cs typeface="Times New Roman" panose="02020603050405020304" pitchFamily="18" charset="0"/>
              </a:rPr>
              <a:t>•</a:t>
            </a: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Merkezi İşlem Birimi (Central </a:t>
            </a:r>
            <a:r>
              <a:rPr lang="tr-TR" dirty="0" err="1">
                <a:solidFill>
                  <a:schemeClr val="tx1"/>
                </a:solidFill>
                <a:latin typeface="Times New Roman" panose="02020603050405020304" pitchFamily="18" charset="0"/>
                <a:cs typeface="Times New Roman" panose="02020603050405020304" pitchFamily="18" charset="0"/>
              </a:rPr>
              <a:t>Processing</a:t>
            </a:r>
            <a:r>
              <a:rPr lang="tr-TR" dirty="0">
                <a:solidFill>
                  <a:schemeClr val="tx1"/>
                </a:solidFill>
                <a:latin typeface="Times New Roman" panose="02020603050405020304" pitchFamily="18" charset="0"/>
                <a:cs typeface="Times New Roman" panose="02020603050405020304" pitchFamily="18" charset="0"/>
              </a:rPr>
              <a:t> </a:t>
            </a:r>
            <a:r>
              <a:rPr lang="tr-TR" dirty="0" err="1">
                <a:solidFill>
                  <a:schemeClr val="tx1"/>
                </a:solidFill>
                <a:latin typeface="Times New Roman" panose="02020603050405020304" pitchFamily="18" charset="0"/>
                <a:cs typeface="Times New Roman" panose="02020603050405020304" pitchFamily="18" charset="0"/>
              </a:rPr>
              <a:t>Unit</a:t>
            </a:r>
            <a:r>
              <a:rPr lang="tr-TR" dirty="0">
                <a:solidFill>
                  <a:schemeClr val="tx1"/>
                </a:solidFill>
                <a:latin typeface="Times New Roman" panose="02020603050405020304" pitchFamily="18" charset="0"/>
                <a:cs typeface="Times New Roman" panose="02020603050405020304" pitchFamily="18" charset="0"/>
              </a:rPr>
              <a:t>-CPU)</a:t>
            </a:r>
          </a:p>
          <a:p>
            <a:pPr>
              <a:lnSpc>
                <a:spcPct val="120000"/>
              </a:lnSpc>
              <a:spcBef>
                <a:spcPts val="0"/>
              </a:spcBef>
              <a:spcAft>
                <a:spcPts val="0"/>
              </a:spcAft>
            </a:pPr>
            <a:r>
              <a:rPr lang="tr-TR" dirty="0">
                <a:solidFill>
                  <a:schemeClr val="tx1"/>
                </a:solidFill>
                <a:latin typeface="Times New Roman" panose="02020603050405020304" pitchFamily="18" charset="0"/>
                <a:cs typeface="Times New Roman" panose="02020603050405020304" pitchFamily="18" charset="0"/>
              </a:rPr>
              <a:t>•</a:t>
            </a: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Bellek Birimi</a:t>
            </a:r>
          </a:p>
          <a:p>
            <a:pPr>
              <a:lnSpc>
                <a:spcPct val="120000"/>
              </a:lnSpc>
              <a:spcBef>
                <a:spcPts val="0"/>
              </a:spcBef>
              <a:spcAft>
                <a:spcPts val="0"/>
              </a:spcAft>
            </a:pPr>
            <a:r>
              <a:rPr lang="tr-TR" dirty="0">
                <a:solidFill>
                  <a:schemeClr val="tx1"/>
                </a:solidFill>
                <a:latin typeface="Times New Roman" panose="02020603050405020304" pitchFamily="18" charset="0"/>
                <a:cs typeface="Times New Roman" panose="02020603050405020304" pitchFamily="18" charset="0"/>
              </a:rPr>
              <a:t>•</a:t>
            </a:r>
            <a:r>
              <a:rPr lang="tr-TR" dirty="0" smtClean="0">
                <a:solidFill>
                  <a:schemeClr val="tx1"/>
                </a:solidFill>
                <a:latin typeface="Times New Roman" panose="02020603050405020304" pitchFamily="18" charset="0"/>
                <a:cs typeface="Times New Roman" panose="02020603050405020304" pitchFamily="18" charset="0"/>
              </a:rPr>
              <a:t> </a:t>
            </a:r>
            <a:r>
              <a:rPr lang="tr-TR" dirty="0">
                <a:solidFill>
                  <a:schemeClr val="tx1"/>
                </a:solidFill>
                <a:latin typeface="Times New Roman" panose="02020603050405020304" pitchFamily="18" charset="0"/>
                <a:cs typeface="Times New Roman" panose="02020603050405020304" pitchFamily="18" charset="0"/>
              </a:rPr>
              <a:t>Giriş-Çıkış Birimi(I/O)</a:t>
            </a:r>
            <a:endParaRPr lang="tr-TR" noProof="1">
              <a:solidFill>
                <a:schemeClr val="tx1"/>
              </a:solidFill>
              <a:latin typeface="Times New Roman" panose="02020603050405020304" pitchFamily="18" charset="0"/>
              <a:cs typeface="Times New Roman" panose="02020603050405020304" pitchFamily="18" charset="0"/>
            </a:endParaRPr>
          </a:p>
        </p:txBody>
      </p:sp>
      <p:pic>
        <p:nvPicPr>
          <p:cNvPr id="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7577" y="1991265"/>
            <a:ext cx="449580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315322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Bilgisayar Nerelerde Kullanılır?</a:t>
            </a:r>
            <a:endParaRPr lang="tr-TR" dirty="0"/>
          </a:p>
        </p:txBody>
      </p:sp>
      <p:pic>
        <p:nvPicPr>
          <p:cNvPr id="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828800"/>
            <a:ext cx="7123113"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11519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Bilgisayarın Temel Bileşenleri</a:t>
            </a:r>
          </a:p>
        </p:txBody>
      </p:sp>
      <p:sp>
        <p:nvSpPr>
          <p:cNvPr id="3" name="İçerik Yer Tutucusu 2"/>
          <p:cNvSpPr>
            <a:spLocks noGrp="1"/>
          </p:cNvSpPr>
          <p:nvPr>
            <p:ph idx="1"/>
          </p:nvPr>
        </p:nvSpPr>
        <p:spPr>
          <a:xfrm>
            <a:off x="838201" y="1825625"/>
            <a:ext cx="10643557" cy="4351338"/>
          </a:xfrm>
        </p:spPr>
        <p:txBody>
          <a:bodyPr>
            <a:noAutofit/>
          </a:bodyPr>
          <a:lstStyle/>
          <a:p>
            <a:pPr>
              <a:lnSpc>
                <a:spcPct val="100000"/>
              </a:lnSpc>
              <a:spcBef>
                <a:spcPts val="0"/>
              </a:spcBef>
              <a:spcAft>
                <a:spcPts val="0"/>
              </a:spcAft>
            </a:pPr>
            <a:r>
              <a:rPr lang="tr-TR" dirty="0">
                <a:solidFill>
                  <a:schemeClr val="tx1"/>
                </a:solidFill>
                <a:latin typeface="Times New Roman" panose="02020603050405020304" pitchFamily="18" charset="0"/>
                <a:cs typeface="Times New Roman" panose="02020603050405020304" pitchFamily="18" charset="0"/>
              </a:rPr>
              <a:t>Merkezi İşlem Birimi:</a:t>
            </a:r>
          </a:p>
          <a:p>
            <a:pPr>
              <a:lnSpc>
                <a:spcPct val="100000"/>
              </a:lnSpc>
              <a:spcBef>
                <a:spcPts val="0"/>
              </a:spcBef>
              <a:spcAft>
                <a:spcPts val="0"/>
              </a:spcAft>
            </a:pPr>
            <a:r>
              <a:rPr lang="tr-TR" dirty="0">
                <a:solidFill>
                  <a:schemeClr val="tx1"/>
                </a:solidFill>
                <a:latin typeface="Times New Roman" panose="02020603050405020304" pitchFamily="18" charset="0"/>
                <a:cs typeface="Times New Roman" panose="02020603050405020304" pitchFamily="18" charset="0"/>
              </a:rPr>
              <a:t>Bilgisayardaki tüm karar verme ve kontrol işlemlerini gerçekleştirir. Matematiksel işlemleri gerçekleştirdiği gibi</a:t>
            </a:r>
          </a:p>
          <a:p>
            <a:pPr>
              <a:lnSpc>
                <a:spcPct val="100000"/>
              </a:lnSpc>
              <a:spcBef>
                <a:spcPts val="0"/>
              </a:spcBef>
              <a:spcAft>
                <a:spcPts val="0"/>
              </a:spcAft>
            </a:pPr>
            <a:r>
              <a:rPr lang="tr-TR" dirty="0">
                <a:solidFill>
                  <a:schemeClr val="tx1"/>
                </a:solidFill>
                <a:latin typeface="Times New Roman" panose="02020603050405020304" pitchFamily="18" charset="0"/>
                <a:cs typeface="Times New Roman" panose="02020603050405020304" pitchFamily="18" charset="0"/>
              </a:rPr>
              <a:t>bilgisayarda hangi birimlerden giriş yapılacak hangi sırada çıkış yapılacak öncelikler nasıl olacak vb. işlemleri de</a:t>
            </a:r>
          </a:p>
          <a:p>
            <a:pPr>
              <a:lnSpc>
                <a:spcPct val="100000"/>
              </a:lnSpc>
              <a:spcBef>
                <a:spcPts val="0"/>
              </a:spcBef>
              <a:spcAft>
                <a:spcPts val="0"/>
              </a:spcAft>
            </a:pPr>
            <a:r>
              <a:rPr lang="tr-TR" dirty="0">
                <a:solidFill>
                  <a:schemeClr val="tx1"/>
                </a:solidFill>
                <a:latin typeface="Times New Roman" panose="02020603050405020304" pitchFamily="18" charset="0"/>
                <a:cs typeface="Times New Roman" panose="02020603050405020304" pitchFamily="18" charset="0"/>
              </a:rPr>
              <a:t>gerçekleştirir</a:t>
            </a:r>
            <a:r>
              <a:rPr lang="tr-TR" dirty="0" smtClean="0">
                <a:solidFill>
                  <a:schemeClr val="tx1"/>
                </a:solidFill>
                <a:latin typeface="Times New Roman" panose="02020603050405020304" pitchFamily="18" charset="0"/>
                <a:cs typeface="Times New Roman" panose="02020603050405020304" pitchFamily="18" charset="0"/>
              </a:rPr>
              <a:t>.</a:t>
            </a:r>
          </a:p>
          <a:p>
            <a:pPr>
              <a:lnSpc>
                <a:spcPct val="100000"/>
              </a:lnSpc>
              <a:spcBef>
                <a:spcPts val="0"/>
              </a:spcBef>
              <a:spcAft>
                <a:spcPts val="0"/>
              </a:spcAft>
            </a:pPr>
            <a:endParaRPr lang="tr-TR"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0"/>
              </a:spcBef>
              <a:spcAft>
                <a:spcPts val="0"/>
              </a:spcAft>
            </a:pPr>
            <a:r>
              <a:rPr lang="tr-TR" dirty="0">
                <a:solidFill>
                  <a:schemeClr val="tx1"/>
                </a:solidFill>
                <a:latin typeface="Times New Roman" panose="02020603050405020304" pitchFamily="18" charset="0"/>
                <a:cs typeface="Times New Roman" panose="02020603050405020304" pitchFamily="18" charset="0"/>
              </a:rPr>
              <a:t>• Bellek Birimi:</a:t>
            </a:r>
          </a:p>
          <a:p>
            <a:pPr>
              <a:lnSpc>
                <a:spcPct val="100000"/>
              </a:lnSpc>
              <a:spcBef>
                <a:spcPts val="0"/>
              </a:spcBef>
              <a:spcAft>
                <a:spcPts val="0"/>
              </a:spcAft>
            </a:pPr>
            <a:r>
              <a:rPr lang="tr-TR" dirty="0">
                <a:solidFill>
                  <a:schemeClr val="tx1"/>
                </a:solidFill>
                <a:latin typeface="Times New Roman" panose="02020603050405020304" pitchFamily="18" charset="0"/>
                <a:cs typeface="Times New Roman" panose="02020603050405020304" pitchFamily="18" charset="0"/>
              </a:rPr>
              <a:t>Bilgisayarlar çalıştıkları süre boyunca giriş biriminden aldığı veya hesaplama sonucu elde ettiği verileri bellek üzerinde</a:t>
            </a:r>
          </a:p>
          <a:p>
            <a:pPr>
              <a:lnSpc>
                <a:spcPct val="100000"/>
              </a:lnSpc>
              <a:spcBef>
                <a:spcPts val="0"/>
              </a:spcBef>
              <a:spcAft>
                <a:spcPts val="0"/>
              </a:spcAft>
            </a:pPr>
            <a:r>
              <a:rPr lang="tr-TR" dirty="0">
                <a:solidFill>
                  <a:schemeClr val="tx1"/>
                </a:solidFill>
                <a:latin typeface="Times New Roman" panose="02020603050405020304" pitchFamily="18" charset="0"/>
                <a:cs typeface="Times New Roman" panose="02020603050405020304" pitchFamily="18" charset="0"/>
              </a:rPr>
              <a:t>saklayarak işlemleri gerçekleştirirler.</a:t>
            </a:r>
          </a:p>
          <a:p>
            <a:pPr>
              <a:lnSpc>
                <a:spcPct val="100000"/>
              </a:lnSpc>
              <a:spcBef>
                <a:spcPts val="0"/>
              </a:spcBef>
              <a:spcAft>
                <a:spcPts val="0"/>
              </a:spcAft>
            </a:pPr>
            <a:r>
              <a:rPr lang="tr-TR" dirty="0">
                <a:solidFill>
                  <a:schemeClr val="tx1"/>
                </a:solidFill>
                <a:latin typeface="Times New Roman" panose="02020603050405020304" pitchFamily="18" charset="0"/>
                <a:cs typeface="Times New Roman" panose="02020603050405020304" pitchFamily="18" charset="0"/>
              </a:rPr>
              <a:t>• Giriş/Çıkış Birimleri</a:t>
            </a:r>
            <a:r>
              <a:rPr lang="tr-TR" dirty="0" smtClean="0">
                <a:solidFill>
                  <a:schemeClr val="tx1"/>
                </a:solidFill>
                <a:latin typeface="Times New Roman" panose="02020603050405020304" pitchFamily="18" charset="0"/>
                <a:cs typeface="Times New Roman" panose="02020603050405020304" pitchFamily="18" charset="0"/>
              </a:rPr>
              <a:t>:</a:t>
            </a:r>
          </a:p>
          <a:p>
            <a:pPr>
              <a:lnSpc>
                <a:spcPct val="100000"/>
              </a:lnSpc>
              <a:spcBef>
                <a:spcPts val="0"/>
              </a:spcBef>
              <a:spcAft>
                <a:spcPts val="0"/>
              </a:spcAft>
            </a:pPr>
            <a:endParaRPr lang="tr-TR" dirty="0">
              <a:solidFill>
                <a:schemeClr val="tx1"/>
              </a:solidFill>
              <a:latin typeface="Times New Roman" panose="02020603050405020304" pitchFamily="18" charset="0"/>
              <a:cs typeface="Times New Roman" panose="02020603050405020304" pitchFamily="18" charset="0"/>
            </a:endParaRPr>
          </a:p>
          <a:p>
            <a:pPr>
              <a:lnSpc>
                <a:spcPct val="100000"/>
              </a:lnSpc>
              <a:spcBef>
                <a:spcPts val="0"/>
              </a:spcBef>
              <a:spcAft>
                <a:spcPts val="0"/>
              </a:spcAft>
            </a:pPr>
            <a:r>
              <a:rPr lang="tr-TR" dirty="0">
                <a:solidFill>
                  <a:schemeClr val="tx1"/>
                </a:solidFill>
                <a:latin typeface="Times New Roman" panose="02020603050405020304" pitchFamily="18" charset="0"/>
                <a:cs typeface="Times New Roman" panose="02020603050405020304" pitchFamily="18" charset="0"/>
              </a:rPr>
              <a:t>Kullanıcıdan veya diğer aygıtlardan (fare, klavye, mikrofon, kamera, tarayıcı vb.) bilgisayara veri aktarmak için kullanılan</a:t>
            </a:r>
          </a:p>
          <a:p>
            <a:pPr>
              <a:lnSpc>
                <a:spcPct val="100000"/>
              </a:lnSpc>
              <a:spcBef>
                <a:spcPts val="0"/>
              </a:spcBef>
              <a:spcAft>
                <a:spcPts val="0"/>
              </a:spcAft>
            </a:pPr>
            <a:r>
              <a:rPr lang="tr-TR" dirty="0">
                <a:solidFill>
                  <a:schemeClr val="tx1"/>
                </a:solidFill>
                <a:latin typeface="Times New Roman" panose="02020603050405020304" pitchFamily="18" charset="0"/>
                <a:cs typeface="Times New Roman" panose="02020603050405020304" pitchFamily="18" charset="0"/>
              </a:rPr>
              <a:t>birimlere Giriş Birimleri; bilgisayarda bulunan verileri kullanıcıları bilgilendirmek amacıyla veya diğer aygıtlara (ekran,</a:t>
            </a:r>
          </a:p>
          <a:p>
            <a:pPr>
              <a:lnSpc>
                <a:spcPct val="100000"/>
              </a:lnSpc>
              <a:spcBef>
                <a:spcPts val="0"/>
              </a:spcBef>
              <a:spcAft>
                <a:spcPts val="0"/>
              </a:spcAft>
            </a:pPr>
            <a:r>
              <a:rPr lang="tr-TR" dirty="0">
                <a:solidFill>
                  <a:schemeClr val="tx1"/>
                </a:solidFill>
                <a:latin typeface="Times New Roman" panose="02020603050405020304" pitchFamily="18" charset="0"/>
                <a:cs typeface="Times New Roman" panose="02020603050405020304" pitchFamily="18" charset="0"/>
              </a:rPr>
              <a:t>yazıcı, tarayıcı, hoparlör, kulaklık vb.) göndermek amacıyla kullanılan birimlere de Çıkış Birimleri denir.</a:t>
            </a:r>
          </a:p>
        </p:txBody>
      </p:sp>
    </p:spTree>
    <p:extLst>
      <p:ext uri="{BB962C8B-B14F-4D97-AF65-F5344CB8AC3E}">
        <p14:creationId xmlns:p14="http://schemas.microsoft.com/office/powerpoint/2010/main" val="7499888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Donanım</a:t>
            </a:r>
            <a:endParaRPr lang="tr-TR" dirty="0"/>
          </a:p>
        </p:txBody>
      </p:sp>
      <p:sp>
        <p:nvSpPr>
          <p:cNvPr id="3" name="İçerik Yer Tutucusu 2"/>
          <p:cNvSpPr>
            <a:spLocks noGrp="1"/>
          </p:cNvSpPr>
          <p:nvPr>
            <p:ph idx="1"/>
          </p:nvPr>
        </p:nvSpPr>
        <p:spPr>
          <a:xfrm>
            <a:off x="838201" y="1825625"/>
            <a:ext cx="10643557" cy="4351338"/>
          </a:xfrm>
        </p:spPr>
        <p:txBody>
          <a:bodyPr>
            <a:noAutofit/>
          </a:bodyPr>
          <a:lstStyle/>
          <a:p>
            <a:r>
              <a:rPr lang="tr-TR" dirty="0">
                <a:solidFill>
                  <a:schemeClr val="tx1"/>
                </a:solidFill>
                <a:latin typeface="Times New Roman" panose="02020603050405020304" pitchFamily="18" charset="0"/>
                <a:cs typeface="Times New Roman" panose="02020603050405020304" pitchFamily="18" charset="0"/>
              </a:rPr>
              <a:t>Donanım:</a:t>
            </a:r>
          </a:p>
          <a:p>
            <a:r>
              <a:rPr lang="tr-TR" dirty="0">
                <a:solidFill>
                  <a:schemeClr val="tx1"/>
                </a:solidFill>
                <a:latin typeface="Times New Roman" panose="02020603050405020304" pitchFamily="18" charset="0"/>
                <a:cs typeface="Times New Roman" panose="02020603050405020304" pitchFamily="18" charset="0"/>
              </a:rPr>
              <a:t>Bilgisayarda gözle görebildiğimiz fiziksel parçalar donanım olarak isimlendirilir. Donanımlar kullanım amaçlarına göre </a:t>
            </a:r>
            <a:r>
              <a:rPr lang="tr-TR" dirty="0" smtClean="0">
                <a:solidFill>
                  <a:schemeClr val="tx1"/>
                </a:solidFill>
                <a:latin typeface="Times New Roman" panose="02020603050405020304" pitchFamily="18" charset="0"/>
                <a:cs typeface="Times New Roman" panose="02020603050405020304" pitchFamily="18" charset="0"/>
              </a:rPr>
              <a:t>4 kısımda </a:t>
            </a:r>
            <a:r>
              <a:rPr lang="tr-TR" dirty="0">
                <a:solidFill>
                  <a:schemeClr val="tx1"/>
                </a:solidFill>
                <a:latin typeface="Times New Roman" panose="02020603050405020304" pitchFamily="18" charset="0"/>
                <a:cs typeface="Times New Roman" panose="02020603050405020304" pitchFamily="18" charset="0"/>
              </a:rPr>
              <a:t>incelenirler.</a:t>
            </a:r>
          </a:p>
          <a:p>
            <a:r>
              <a:rPr lang="tr-TR" dirty="0">
                <a:solidFill>
                  <a:schemeClr val="tx1"/>
                </a:solidFill>
                <a:latin typeface="Times New Roman" panose="02020603050405020304" pitchFamily="18" charset="0"/>
                <a:cs typeface="Times New Roman" panose="02020603050405020304" pitchFamily="18" charset="0"/>
              </a:rPr>
              <a:t>• Merkezi İşlem Birimi</a:t>
            </a:r>
          </a:p>
          <a:p>
            <a:r>
              <a:rPr lang="tr-TR" dirty="0">
                <a:solidFill>
                  <a:schemeClr val="tx1"/>
                </a:solidFill>
                <a:latin typeface="Times New Roman" panose="02020603050405020304" pitchFamily="18" charset="0"/>
                <a:cs typeface="Times New Roman" panose="02020603050405020304" pitchFamily="18" charset="0"/>
              </a:rPr>
              <a:t>• Bellek Birimi</a:t>
            </a:r>
          </a:p>
          <a:p>
            <a:r>
              <a:rPr lang="tr-TR" dirty="0">
                <a:solidFill>
                  <a:schemeClr val="tx1"/>
                </a:solidFill>
                <a:latin typeface="Times New Roman" panose="02020603050405020304" pitchFamily="18" charset="0"/>
                <a:cs typeface="Times New Roman" panose="02020603050405020304" pitchFamily="18" charset="0"/>
              </a:rPr>
              <a:t>• Depolama Birimleri</a:t>
            </a:r>
          </a:p>
          <a:p>
            <a:r>
              <a:rPr lang="tr-TR" dirty="0">
                <a:solidFill>
                  <a:schemeClr val="tx1"/>
                </a:solidFill>
                <a:latin typeface="Times New Roman" panose="02020603050405020304" pitchFamily="18" charset="0"/>
                <a:cs typeface="Times New Roman" panose="02020603050405020304" pitchFamily="18" charset="0"/>
              </a:rPr>
              <a:t>• Çevre Birimleri</a:t>
            </a:r>
          </a:p>
        </p:txBody>
      </p:sp>
    </p:spTree>
    <p:extLst>
      <p:ext uri="{BB962C8B-B14F-4D97-AF65-F5344CB8AC3E}">
        <p14:creationId xmlns:p14="http://schemas.microsoft.com/office/powerpoint/2010/main" val="1487663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smtClean="0"/>
              <a:t>Yazılım</a:t>
            </a:r>
            <a:endParaRPr lang="tr-TR" dirty="0"/>
          </a:p>
        </p:txBody>
      </p:sp>
      <p:sp>
        <p:nvSpPr>
          <p:cNvPr id="3" name="İçerik Yer Tutucusu 2"/>
          <p:cNvSpPr>
            <a:spLocks noGrp="1"/>
          </p:cNvSpPr>
          <p:nvPr>
            <p:ph idx="1"/>
          </p:nvPr>
        </p:nvSpPr>
        <p:spPr>
          <a:xfrm>
            <a:off x="838201" y="1825625"/>
            <a:ext cx="10643557" cy="4351338"/>
          </a:xfrm>
        </p:spPr>
        <p:txBody>
          <a:bodyPr>
            <a:noAutofit/>
          </a:bodyPr>
          <a:lstStyle/>
          <a:p>
            <a:r>
              <a:rPr lang="tr-TR" dirty="0">
                <a:solidFill>
                  <a:schemeClr val="tx1"/>
                </a:solidFill>
                <a:latin typeface="Times New Roman" panose="02020603050405020304" pitchFamily="18" charset="0"/>
                <a:cs typeface="Times New Roman" panose="02020603050405020304" pitchFamily="18" charset="0"/>
              </a:rPr>
              <a:t>Bilgisayarın çalışması için donanım dışında kalan kısma yazılım denilir. Yani, yapılması gereken </a:t>
            </a:r>
            <a:r>
              <a:rPr lang="tr-TR" dirty="0" smtClean="0">
                <a:solidFill>
                  <a:schemeClr val="tx1"/>
                </a:solidFill>
                <a:latin typeface="Times New Roman" panose="02020603050405020304" pitchFamily="18" charset="0"/>
                <a:cs typeface="Times New Roman" panose="02020603050405020304" pitchFamily="18" charset="0"/>
              </a:rPr>
              <a:t>işleri yapabilmek </a:t>
            </a:r>
            <a:r>
              <a:rPr lang="tr-TR" dirty="0">
                <a:solidFill>
                  <a:schemeClr val="tx1"/>
                </a:solidFill>
                <a:latin typeface="Times New Roman" panose="02020603050405020304" pitchFamily="18" charset="0"/>
                <a:cs typeface="Times New Roman" panose="02020603050405020304" pitchFamily="18" charset="0"/>
              </a:rPr>
              <a:t>için donanıma komutlar veren programlar topluluğudur.</a:t>
            </a:r>
          </a:p>
          <a:p>
            <a:r>
              <a:rPr lang="tr-TR" dirty="0">
                <a:solidFill>
                  <a:schemeClr val="tx1"/>
                </a:solidFill>
                <a:latin typeface="Times New Roman" panose="02020603050405020304" pitchFamily="18" charset="0"/>
                <a:cs typeface="Times New Roman" panose="02020603050405020304" pitchFamily="18" charset="0"/>
              </a:rPr>
              <a:t>Genel olarak üç kısımda incelenebilir.</a:t>
            </a:r>
          </a:p>
          <a:p>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Sistem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Yazılımları</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Işletim</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Sistemi</a:t>
            </a:r>
            <a:r>
              <a:rPr lang="en-US" dirty="0">
                <a:solidFill>
                  <a:schemeClr val="tx1"/>
                </a:solidFill>
                <a:latin typeface="Times New Roman" panose="02020603050405020304" pitchFamily="18" charset="0"/>
                <a:cs typeface="Times New Roman" panose="02020603050405020304" pitchFamily="18" charset="0"/>
              </a:rPr>
              <a:t> – Windows, Unix, Linux vs.)</a:t>
            </a:r>
          </a:p>
          <a:p>
            <a:r>
              <a:rPr lang="tr-TR" dirty="0">
                <a:solidFill>
                  <a:schemeClr val="tx1"/>
                </a:solidFill>
                <a:latin typeface="Times New Roman" panose="02020603050405020304" pitchFamily="18" charset="0"/>
                <a:cs typeface="Times New Roman" panose="02020603050405020304" pitchFamily="18" charset="0"/>
              </a:rPr>
              <a:t>• Program Geliştirme Yazılımları (Programlama Dilleri – Java, C, Pascal, </a:t>
            </a:r>
            <a:r>
              <a:rPr lang="tr-TR" dirty="0" err="1">
                <a:solidFill>
                  <a:schemeClr val="tx1"/>
                </a:solidFill>
                <a:latin typeface="Times New Roman" panose="02020603050405020304" pitchFamily="18" charset="0"/>
                <a:cs typeface="Times New Roman" panose="02020603050405020304" pitchFamily="18" charset="0"/>
              </a:rPr>
              <a:t>Phython</a:t>
            </a:r>
            <a:r>
              <a:rPr lang="tr-TR" dirty="0">
                <a:solidFill>
                  <a:schemeClr val="tx1"/>
                </a:solidFill>
                <a:latin typeface="Times New Roman" panose="02020603050405020304" pitchFamily="18" charset="0"/>
                <a:cs typeface="Times New Roman" panose="02020603050405020304" pitchFamily="18" charset="0"/>
              </a:rPr>
              <a:t> vs.)</a:t>
            </a:r>
          </a:p>
          <a:p>
            <a:r>
              <a:rPr lang="tr-TR" dirty="0">
                <a:solidFill>
                  <a:schemeClr val="tx1"/>
                </a:solidFill>
                <a:latin typeface="Times New Roman" panose="02020603050405020304" pitchFamily="18" charset="0"/>
                <a:cs typeface="Times New Roman" panose="02020603050405020304" pitchFamily="18" charset="0"/>
              </a:rPr>
              <a:t>• Uygulama Yazılımları (MS Word, Excel, </a:t>
            </a:r>
            <a:r>
              <a:rPr lang="tr-TR" dirty="0" err="1">
                <a:solidFill>
                  <a:schemeClr val="tx1"/>
                </a:solidFill>
                <a:latin typeface="Times New Roman" panose="02020603050405020304" pitchFamily="18" charset="0"/>
                <a:cs typeface="Times New Roman" panose="02020603050405020304" pitchFamily="18" charset="0"/>
              </a:rPr>
              <a:t>Autocad</a:t>
            </a:r>
            <a:r>
              <a:rPr lang="tr-TR" dirty="0">
                <a:solidFill>
                  <a:schemeClr val="tx1"/>
                </a:solidFill>
                <a:latin typeface="Times New Roman" panose="02020603050405020304" pitchFamily="18" charset="0"/>
                <a:cs typeface="Times New Roman" panose="02020603050405020304" pitchFamily="18" charset="0"/>
              </a:rPr>
              <a:t>, vs.)</a:t>
            </a:r>
          </a:p>
          <a:p>
            <a:r>
              <a:rPr lang="tr-TR" dirty="0">
                <a:solidFill>
                  <a:schemeClr val="tx1"/>
                </a:solidFill>
                <a:latin typeface="Times New Roman" panose="02020603050405020304" pitchFamily="18" charset="0"/>
                <a:cs typeface="Times New Roman" panose="02020603050405020304" pitchFamily="18" charset="0"/>
              </a:rPr>
              <a:t>Yazılım geliştirme sonucu ortaya çıkan ürüne program denir</a:t>
            </a:r>
            <a:r>
              <a:rPr lang="tr-TR" dirty="0" smtClean="0">
                <a:solidFill>
                  <a:schemeClr val="tx1"/>
                </a:solidFill>
                <a:latin typeface="Times New Roman" panose="02020603050405020304" pitchFamily="18" charset="0"/>
                <a:cs typeface="Times New Roman" panose="02020603050405020304" pitchFamily="18" charset="0"/>
              </a:rPr>
              <a:t>. Bir </a:t>
            </a:r>
            <a:r>
              <a:rPr lang="tr-TR" dirty="0">
                <a:solidFill>
                  <a:schemeClr val="tx1"/>
                </a:solidFill>
                <a:latin typeface="Times New Roman" panose="02020603050405020304" pitchFamily="18" charset="0"/>
                <a:cs typeface="Times New Roman" panose="02020603050405020304" pitchFamily="18" charset="0"/>
              </a:rPr>
              <a:t>problemin bilgisayar tarafından çözülebilmesi için öncelikle algoritmasının oluşturulması gerekmektedir.</a:t>
            </a:r>
          </a:p>
        </p:txBody>
      </p:sp>
    </p:spTree>
    <p:extLst>
      <p:ext uri="{BB962C8B-B14F-4D97-AF65-F5344CB8AC3E}">
        <p14:creationId xmlns:p14="http://schemas.microsoft.com/office/powerpoint/2010/main" val="39256526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Programlama Dillerinin Gelişimi</a:t>
            </a:r>
          </a:p>
        </p:txBody>
      </p:sp>
      <p:sp>
        <p:nvSpPr>
          <p:cNvPr id="3" name="İçerik Yer Tutucusu 2"/>
          <p:cNvSpPr>
            <a:spLocks noGrp="1"/>
          </p:cNvSpPr>
          <p:nvPr>
            <p:ph idx="1"/>
          </p:nvPr>
        </p:nvSpPr>
        <p:spPr>
          <a:xfrm>
            <a:off x="838202" y="1825625"/>
            <a:ext cx="6407988" cy="4351338"/>
          </a:xfrm>
        </p:spPr>
        <p:txBody>
          <a:bodyPr>
            <a:noAutofit/>
          </a:bodyPr>
          <a:lstStyle/>
          <a:p>
            <a:r>
              <a:rPr lang="tr-TR" dirty="0">
                <a:solidFill>
                  <a:schemeClr val="tx1"/>
                </a:solidFill>
                <a:latin typeface="Times New Roman" panose="02020603050405020304" pitchFamily="18" charset="0"/>
                <a:cs typeface="Times New Roman" panose="02020603050405020304" pitchFamily="18" charset="0"/>
              </a:rPr>
              <a:t>Program:</a:t>
            </a:r>
          </a:p>
          <a:p>
            <a:r>
              <a:rPr lang="tr-TR" dirty="0">
                <a:solidFill>
                  <a:schemeClr val="tx1"/>
                </a:solidFill>
                <a:latin typeface="Times New Roman" panose="02020603050405020304" pitchFamily="18" charset="0"/>
                <a:cs typeface="Times New Roman" panose="02020603050405020304" pitchFamily="18" charset="0"/>
              </a:rPr>
              <a:t>Belirli bir işi gerçekleştirmek için gerekli komutlar dizisi olarak tanımlanabilir.</a:t>
            </a:r>
          </a:p>
          <a:p>
            <a:r>
              <a:rPr lang="tr-TR" dirty="0">
                <a:solidFill>
                  <a:schemeClr val="tx1"/>
                </a:solidFill>
                <a:latin typeface="Times New Roman" panose="02020603050405020304" pitchFamily="18" charset="0"/>
                <a:cs typeface="Times New Roman" panose="02020603050405020304" pitchFamily="18" charset="0"/>
              </a:rPr>
              <a:t>• Programlama:</a:t>
            </a:r>
          </a:p>
          <a:p>
            <a:r>
              <a:rPr lang="tr-TR" dirty="0">
                <a:solidFill>
                  <a:schemeClr val="tx1"/>
                </a:solidFill>
                <a:latin typeface="Times New Roman" panose="02020603050405020304" pitchFamily="18" charset="0"/>
                <a:cs typeface="Times New Roman" panose="02020603050405020304" pitchFamily="18" charset="0"/>
              </a:rPr>
              <a:t>Bir programı oluşturabilmek için gerekli komutların belirlenmesi ve uygun biçimde kullanılmasıdır.</a:t>
            </a:r>
          </a:p>
          <a:p>
            <a:r>
              <a:rPr lang="tr-TR" dirty="0">
                <a:solidFill>
                  <a:schemeClr val="tx1"/>
                </a:solidFill>
                <a:latin typeface="Times New Roman" panose="02020603050405020304" pitchFamily="18" charset="0"/>
                <a:cs typeface="Times New Roman" panose="02020603050405020304" pitchFamily="18" charset="0"/>
              </a:rPr>
              <a:t>• Programlama Dilleri:</a:t>
            </a:r>
          </a:p>
          <a:p>
            <a:r>
              <a:rPr lang="tr-TR" dirty="0">
                <a:solidFill>
                  <a:schemeClr val="tx1"/>
                </a:solidFill>
                <a:latin typeface="Times New Roman" panose="02020603050405020304" pitchFamily="18" charset="0"/>
                <a:cs typeface="Times New Roman" panose="02020603050405020304" pitchFamily="18" charset="0"/>
              </a:rPr>
              <a:t>Bir programın oluşturulmasında kullanılan komutlar, tanımlar ve kuralların belirtildiği programlama araçlarıdır.</a:t>
            </a:r>
          </a:p>
        </p:txBody>
      </p:sp>
      <p:pic>
        <p:nvPicPr>
          <p:cNvPr id="4" name="Resim 3"/>
          <p:cNvPicPr>
            <a:picLocks noChangeAspect="1"/>
          </p:cNvPicPr>
          <p:nvPr/>
        </p:nvPicPr>
        <p:blipFill>
          <a:blip r:embed="rId2"/>
          <a:stretch>
            <a:fillRect/>
          </a:stretch>
        </p:blipFill>
        <p:spPr>
          <a:xfrm>
            <a:off x="7496354" y="1425500"/>
            <a:ext cx="4508829" cy="3857625"/>
          </a:xfrm>
          <a:prstGeom prst="rect">
            <a:avLst/>
          </a:prstGeom>
        </p:spPr>
      </p:pic>
    </p:spTree>
    <p:extLst>
      <p:ext uri="{BB962C8B-B14F-4D97-AF65-F5344CB8AC3E}">
        <p14:creationId xmlns:p14="http://schemas.microsoft.com/office/powerpoint/2010/main" val="718931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HoşGeldinizBelgesi">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35919277_TF02923944.potx" id="{35CBB193-D1D9-47A9-A383-0FEFD74B1CFC}" vid="{442991E8-1CBF-495A-A448-F8BCC86295A7}"/>
    </a:ext>
  </a:extLst>
</a:theme>
</file>

<file path=ppt/theme/theme2.xml><?xml version="1.0" encoding="utf-8"?>
<a:theme xmlns:a="http://schemas.openxmlformats.org/drawingml/2006/main" name="Ofis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irectSourceMarket xmlns="4873beb7-5857-4685-be1f-d57550cc96cc" xsi:nil="true"/>
    <ApprovalStatus xmlns="4873beb7-5857-4685-be1f-d57550cc96cc">InProgress</ApprovalStatus>
    <MarketSpecific xmlns="4873beb7-5857-4685-be1f-d57550cc96cc">false</MarketSpecific>
    <LocComments xmlns="4873beb7-5857-4685-be1f-d57550cc96cc" xsi:nil="true"/>
    <ThumbnailAssetId xmlns="4873beb7-5857-4685-be1f-d57550cc96cc" xsi:nil="true"/>
    <PrimaryImageGen xmlns="4873beb7-5857-4685-be1f-d57550cc96cc">true</PrimaryImageGen>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1584528</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 xsi:nil="true"/>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2012-06-20T23:39:00+00:00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UACurrentWords xmlns="4873beb7-5857-4685-be1f-d57550cc96cc" xsi:nil="true"/>
    <ArtSampleDocs xmlns="4873beb7-5857-4685-be1f-d57550cc96cc" xsi:nil="true"/>
    <UALocRecommendation xmlns="4873beb7-5857-4685-be1f-d57550cc96cc">Localize</UALocRecommendation>
    <Manager xmlns="4873beb7-5857-4685-be1f-d57550cc96cc" xsi:nil="true"/>
    <ShowIn xmlns="4873beb7-5857-4685-be1f-d57550cc96cc">Show everywhere</ShowIn>
    <UANotes xmlns="4873beb7-5857-4685-be1f-d57550cc96cc" xsi:nil="true"/>
    <TemplateStatus xmlns="4873beb7-5857-4685-be1f-d57550cc96cc">Complete</TemplateStatus>
    <InternalTagsTaxHTField0 xmlns="4873beb7-5857-4685-be1f-d57550cc96cc">
      <Terms xmlns="http://schemas.microsoft.com/office/infopath/2007/PartnerControls"/>
    </InternalTagsTaxHTField0>
    <CSXHash xmlns="4873beb7-5857-4685-be1f-d57550cc96cc" xsi:nil="true"/>
    <Downloads xmlns="4873beb7-5857-4685-be1f-d57550cc96cc">0</Downloads>
    <VoteCount xmlns="4873beb7-5857-4685-be1f-d57550cc96cc" xsi:nil="true"/>
    <OOCacheId xmlns="4873beb7-5857-4685-be1f-d57550cc96cc" xsi:nil="true"/>
    <IsDeleted xmlns="4873beb7-5857-4685-be1f-d57550cc96cc">false</IsDeleted>
    <AssetExpire xmlns="4873beb7-5857-4685-be1f-d57550cc96cc">2029-01-01T08:00:00+00:00</AssetExpire>
    <DSATActionTaken xmlns="4873beb7-5857-4685-be1f-d57550cc96cc" xsi:nil="true"/>
    <CSXSubmissionMarket xmlns="4873beb7-5857-4685-be1f-d57550cc96cc" xsi:nil="true"/>
    <TPExecutable xmlns="4873beb7-5857-4685-be1f-d57550cc96cc" xsi:nil="true"/>
    <SubmitterId xmlns="4873beb7-5857-4685-be1f-d57550cc96cc" xsi:nil="true"/>
    <EditorialTags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TP102923943</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843282</LocLastLocAttemptVersionLookup>
    <IsSearchable xmlns="4873beb7-5857-4685-be1f-d57550cc96cc">true</IsSearchable>
    <TemplateTemplateType xmlns="4873beb7-5857-4685-be1f-d57550cc96cc">PowerPoint Template - Slideshow Launch</TemplateTemplateType>
    <CampaignTagsTaxHTField0 xmlns="4873beb7-5857-4685-be1f-d57550cc96cc">
      <Terms xmlns="http://schemas.microsoft.com/office/infopath/2007/PartnerControls"/>
    </CampaignTagsTaxHTField0>
    <TPNamespace xmlns="4873beb7-5857-4685-be1f-d57550cc96cc" xsi:nil="true"/>
    <TaxCatchAll xmlns="4873beb7-5857-4685-be1f-d57550cc96cc"/>
    <Markets xmlns="4873beb7-5857-4685-be1f-d57550cc96cc"/>
    <UAProjectedTotalWords xmlns="4873beb7-5857-4685-be1f-d57550cc96cc" xsi:nil="true"/>
    <IntlLangReview xmlns="4873beb7-5857-4685-be1f-d57550cc96cc">false</IntlLangReview>
    <OutputCachingOn xmlns="4873beb7-5857-4685-be1f-d57550cc96cc">false</OutputCachingOn>
    <AverageRating xmlns="4873beb7-5857-4685-be1f-d57550cc96cc" xsi:nil="true"/>
    <LocMarketGroupTiers2 xmlns="4873beb7-5857-4685-be1f-d57550cc96cc" xsi:nil="true"/>
    <APAuthor xmlns="4873beb7-5857-4685-be1f-d57550cc96cc">
      <UserInfo>
        <DisplayName>REDMOND\v-sa</DisplayName>
        <AccountId>2467</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OriginalRelease xmlns="4873beb7-5857-4685-be1f-d57550cc96cc">15</OriginalRelease>
    <TPLaunchHelpLinkType xmlns="4873beb7-5857-4685-be1f-d57550cc96cc">Template</TPLaunchHelpLinkType>
    <LocalizationTagsTaxHTField0 xmlns="4873beb7-5857-4685-be1f-d57550cc96cc">
      <Terms xmlns="http://schemas.microsoft.com/office/infopath/2007/PartnerControls"/>
    </LocalizationTagsTaxHTField0>
  </documentManagement>
</p:properties>
</file>

<file path=customXml/itemProps1.xml><?xml version="1.0" encoding="utf-8"?>
<ds:datastoreItem xmlns:ds="http://schemas.openxmlformats.org/officeDocument/2006/customXml" ds:itemID="{C3DEC53A-9DF1-4780-BE92-17E971B7A9ED}">
  <ds:schemaRefs>
    <ds:schemaRef ds:uri="http://schemas.microsoft.com/sharepoint/v3/contenttype/forms"/>
  </ds:schemaRefs>
</ds:datastoreItem>
</file>

<file path=customXml/itemProps2.xml><?xml version="1.0" encoding="utf-8"?>
<ds:datastoreItem xmlns:ds="http://schemas.openxmlformats.org/officeDocument/2006/customXml" ds:itemID="{63EE7759-C66F-4EA4-9863-7EBA32518D3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970C04F-E7AC-41AB-9C6D-1B1BB88BFF7F}">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PowerPoint’e Hoş Geldiniz</Template>
  <TotalTime>414</TotalTime>
  <Words>1442</Words>
  <Application>Microsoft Office PowerPoint</Application>
  <PresentationFormat>Geniş ekran</PresentationFormat>
  <Paragraphs>133</Paragraphs>
  <Slides>21</Slides>
  <Notes>4</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21</vt:i4>
      </vt:variant>
    </vt:vector>
  </HeadingPairs>
  <TitlesOfParts>
    <vt:vector size="27" baseType="lpstr">
      <vt:lpstr>Arial</vt:lpstr>
      <vt:lpstr>Calibri</vt:lpstr>
      <vt:lpstr>Segoe UI</vt:lpstr>
      <vt:lpstr>Segoe UI Light</vt:lpstr>
      <vt:lpstr>Times New Roman</vt:lpstr>
      <vt:lpstr>HoşGeldinizBelgesi</vt:lpstr>
      <vt:lpstr>Algoritma ve Programlama</vt:lpstr>
      <vt:lpstr>Ders İle İlgili Bilgiler</vt:lpstr>
      <vt:lpstr>İçerik</vt:lpstr>
      <vt:lpstr>Birlikte Çalışın</vt:lpstr>
      <vt:lpstr>Bilgisayar Nerelerde Kullanılır?</vt:lpstr>
      <vt:lpstr>Bilgisayarın Temel Bileşenleri</vt:lpstr>
      <vt:lpstr>Donanım</vt:lpstr>
      <vt:lpstr>Yazılım</vt:lpstr>
      <vt:lpstr>Programlama Dillerinin Gelişimi</vt:lpstr>
      <vt:lpstr>Programlama Dillerinin Gelişimi</vt:lpstr>
      <vt:lpstr>PowerPoint Sunusu</vt:lpstr>
      <vt:lpstr>Sayı Sistemleri</vt:lpstr>
      <vt:lpstr>Kapasite ölçü birimleri</vt:lpstr>
      <vt:lpstr>Sayı Sistemleri</vt:lpstr>
      <vt:lpstr>Sayı Sistemleri</vt:lpstr>
      <vt:lpstr>Algoritma Nedir?</vt:lpstr>
      <vt:lpstr>Algoritma Gösterim Yöntemleri</vt:lpstr>
      <vt:lpstr>Örnek-1</vt:lpstr>
      <vt:lpstr>Problem Çözme Sırası</vt:lpstr>
      <vt:lpstr>Problem Çözme Sırası</vt:lpstr>
      <vt:lpstr>Problem Çözme Sırası</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Algoritma ve Programlama</dc:title>
  <dc:creator>Lenovo</dc:creator>
  <cp:keywords/>
  <cp:lastModifiedBy>Lenovo</cp:lastModifiedBy>
  <cp:revision>18</cp:revision>
  <dcterms:created xsi:type="dcterms:W3CDTF">2020-10-02T18:58:45Z</dcterms:created>
  <dcterms:modified xsi:type="dcterms:W3CDTF">2020-10-05T18:57:56Z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_TemplateID">
    <vt:lpwstr>TC029239449991</vt:lpwstr>
  </property>
  <property fmtid="{D5CDD505-2E9C-101B-9397-08002B2CF9AE}" pid="4" name="ContentTypeId">
    <vt:lpwstr>0x0101006EDDDB5EE6D98C44930B742096920B300400F5B6D36B3EF94B4E9A635CDF2A18F5B8</vt:lpwstr>
  </property>
  <property fmtid="{D5CDD505-2E9C-101B-9397-08002B2CF9AE}" pid="5" name="FeatureTags">
    <vt:lpwstr/>
  </property>
  <property fmtid="{D5CDD505-2E9C-101B-9397-08002B2CF9AE}" pid="6" name="LocalizationTags">
    <vt:lpwstr/>
  </property>
  <property fmtid="{D5CDD505-2E9C-101B-9397-08002B2CF9AE}" pid="7" name="ScenarioTags">
    <vt:lpwstr/>
  </property>
  <property fmtid="{D5CDD505-2E9C-101B-9397-08002B2CF9AE}" pid="8" name="CampaignTags">
    <vt:lpwstr/>
  </property>
</Properties>
</file>